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23"/>
  </p:notesMasterIdLst>
  <p:handoutMasterIdLst>
    <p:handoutMasterId r:id="rId24"/>
  </p:handoutMasterIdLst>
  <p:sldIdLst>
    <p:sldId id="257" r:id="rId2"/>
    <p:sldId id="258" r:id="rId3"/>
    <p:sldId id="280" r:id="rId4"/>
    <p:sldId id="278" r:id="rId5"/>
    <p:sldId id="296" r:id="rId6"/>
    <p:sldId id="279" r:id="rId7"/>
    <p:sldId id="281" r:id="rId8"/>
    <p:sldId id="282" r:id="rId9"/>
    <p:sldId id="283" r:id="rId10"/>
    <p:sldId id="284" r:id="rId11"/>
    <p:sldId id="285" r:id="rId12"/>
    <p:sldId id="287" r:id="rId13"/>
    <p:sldId id="286" r:id="rId14"/>
    <p:sldId id="288" r:id="rId15"/>
    <p:sldId id="289" r:id="rId16"/>
    <p:sldId id="290" r:id="rId17"/>
    <p:sldId id="293" r:id="rId18"/>
    <p:sldId id="294" r:id="rId19"/>
    <p:sldId id="291" r:id="rId20"/>
    <p:sldId id="292" r:id="rId21"/>
    <p:sldId id="295"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6EC1F8-5CFD-A4A9-3E8C-2D377BFDE9AA}"/>
              </a:ext>
            </a:extLst>
          </p:cNvPr>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sz="1000">
                <a:latin typeface="Arial" panose="020B0604020202020204" pitchFamily="34" charset="0"/>
                <a:cs typeface="Arial" panose="020B0604020202020204" pitchFamily="34" charset="0"/>
              </a:rPr>
              <a:t>Fall 2022 Gospel Meeting</a:t>
            </a:r>
          </a:p>
        </p:txBody>
      </p:sp>
      <p:sp>
        <p:nvSpPr>
          <p:cNvPr id="3" name="Date Placeholder 2">
            <a:extLst>
              <a:ext uri="{FF2B5EF4-FFF2-40B4-BE49-F238E27FC236}">
                <a16:creationId xmlns:a16="http://schemas.microsoft.com/office/drawing/2014/main" id="{B92E46ED-21CA-6048-512D-D8557482B0CE}"/>
              </a:ext>
            </a:extLst>
          </p:cNvPr>
          <p:cNvSpPr>
            <a:spLocks noGrp="1"/>
          </p:cNvSpPr>
          <p:nvPr>
            <p:ph type="dt" sz="quarter" idx="1"/>
          </p:nvPr>
        </p:nvSpPr>
        <p:spPr>
          <a:xfrm>
            <a:off x="4143587" y="0"/>
            <a:ext cx="3169920" cy="481728"/>
          </a:xfrm>
          <a:prstGeom prst="rect">
            <a:avLst/>
          </a:prstGeom>
        </p:spPr>
        <p:txBody>
          <a:bodyPr vert="horz" lIns="96657" tIns="48329" rIns="96657" bIns="48329" rtlCol="0"/>
          <a:lstStyle>
            <a:lvl1pPr algn="r">
              <a:defRPr sz="1200"/>
            </a:lvl1pPr>
          </a:lstStyle>
          <a:p>
            <a:r>
              <a:rPr lang="en-US" sz="1000">
                <a:latin typeface="Arial" panose="020B0604020202020204" pitchFamily="34" charset="0"/>
                <a:cs typeface="Arial" panose="020B0604020202020204" pitchFamily="34" charset="0"/>
              </a:rPr>
              <a:t>10/23/2022 pm</a:t>
            </a:r>
          </a:p>
        </p:txBody>
      </p:sp>
      <p:sp>
        <p:nvSpPr>
          <p:cNvPr id="4" name="Footer Placeholder 3">
            <a:extLst>
              <a:ext uri="{FF2B5EF4-FFF2-40B4-BE49-F238E27FC236}">
                <a16:creationId xmlns:a16="http://schemas.microsoft.com/office/drawing/2014/main" id="{36488857-8B16-ED65-DA8E-74444F54894C}"/>
              </a:ext>
            </a:extLst>
          </p:cNvPr>
          <p:cNvSpPr>
            <a:spLocks noGrp="1"/>
          </p:cNvSpPr>
          <p:nvPr>
            <p:ph type="ftr" sz="quarter" idx="2"/>
          </p:nvPr>
        </p:nvSpPr>
        <p:spPr>
          <a:xfrm>
            <a:off x="0" y="9119475"/>
            <a:ext cx="3169920" cy="481727"/>
          </a:xfrm>
          <a:prstGeom prst="rect">
            <a:avLst/>
          </a:prstGeom>
        </p:spPr>
        <p:txBody>
          <a:bodyPr vert="horz" lIns="96657" tIns="48329" rIns="96657" bIns="48329" rtlCol="0" anchor="b"/>
          <a:lstStyle>
            <a:lvl1pPr algn="l">
              <a:defRPr sz="1200"/>
            </a:lvl1pPr>
          </a:lstStyle>
          <a:p>
            <a:r>
              <a:rPr lang="en-US" sz="1000">
                <a:latin typeface="Arial" panose="020B0604020202020204" pitchFamily="34" charset="0"/>
                <a:cs typeface="Arial" panose="020B0604020202020204" pitchFamily="34" charset="0"/>
              </a:rPr>
              <a:t>Chris Simmons</a:t>
            </a:r>
          </a:p>
        </p:txBody>
      </p:sp>
      <p:sp>
        <p:nvSpPr>
          <p:cNvPr id="5" name="Slide Number Placeholder 4">
            <a:extLst>
              <a:ext uri="{FF2B5EF4-FFF2-40B4-BE49-F238E27FC236}">
                <a16:creationId xmlns:a16="http://schemas.microsoft.com/office/drawing/2014/main" id="{67BE4BAC-18FA-930C-3109-6583A6DA50DB}"/>
              </a:ext>
            </a:extLst>
          </p:cNvPr>
          <p:cNvSpPr>
            <a:spLocks noGrp="1"/>
          </p:cNvSpPr>
          <p:nvPr>
            <p:ph type="sldNum" sz="quarter" idx="3"/>
          </p:nvPr>
        </p:nvSpPr>
        <p:spPr>
          <a:xfrm>
            <a:off x="4143587" y="9119475"/>
            <a:ext cx="3169920" cy="481727"/>
          </a:xfrm>
          <a:prstGeom prst="rect">
            <a:avLst/>
          </a:prstGeom>
        </p:spPr>
        <p:txBody>
          <a:bodyPr vert="horz" lIns="96657" tIns="48329" rIns="96657" bIns="48329" rtlCol="0" anchor="b"/>
          <a:lstStyle>
            <a:lvl1pPr algn="r">
              <a:defRPr sz="1200"/>
            </a:lvl1pPr>
          </a:lstStyle>
          <a:p>
            <a:fld id="{B57B3455-DE59-4529-A31B-43FC9415F91A}"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7904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a:t>Fall 2022 Gospel Meeting</a:t>
            </a:r>
          </a:p>
        </p:txBody>
      </p:sp>
      <p:sp>
        <p:nvSpPr>
          <p:cNvPr id="3" name="Date Placeholder 2"/>
          <p:cNvSpPr>
            <a:spLocks noGrp="1"/>
          </p:cNvSpPr>
          <p:nvPr>
            <p:ph type="dt" idx="1"/>
          </p:nvPr>
        </p:nvSpPr>
        <p:spPr>
          <a:xfrm>
            <a:off x="4143587" y="0"/>
            <a:ext cx="3169920" cy="481728"/>
          </a:xfrm>
          <a:prstGeom prst="rect">
            <a:avLst/>
          </a:prstGeom>
        </p:spPr>
        <p:txBody>
          <a:bodyPr vert="horz" lIns="96657" tIns="48329" rIns="96657" bIns="48329" rtlCol="0"/>
          <a:lstStyle>
            <a:lvl1pPr algn="r">
              <a:defRPr sz="1200"/>
            </a:lvl1pPr>
          </a:lstStyle>
          <a:p>
            <a:r>
              <a:rPr lang="en-US"/>
              <a:t>10/23/2022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7" tIns="48329" rIns="96657" bIns="48329" rtlCol="0" anchor="b"/>
          <a:lstStyle>
            <a:lvl1pPr algn="l">
              <a:defRPr sz="1200"/>
            </a:lvl1pPr>
          </a:lstStyle>
          <a:p>
            <a:r>
              <a:rPr lang="en-US"/>
              <a:t>Chris Simmons</a:t>
            </a:r>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7" tIns="48329" rIns="96657" bIns="48329" rtlCol="0" anchor="b"/>
          <a:lstStyle>
            <a:lvl1pPr algn="r">
              <a:defRPr sz="1200"/>
            </a:lvl1pPr>
          </a:lstStyle>
          <a:p>
            <a:fld id="{80F35BD2-61E0-410B-8C23-9244ACEB58AD}" type="slidenum">
              <a:rPr lang="en-US" smtClean="0"/>
              <a:t>‹#›</a:t>
            </a:fld>
            <a:endParaRPr lang="en-US"/>
          </a:p>
        </p:txBody>
      </p:sp>
    </p:spTree>
    <p:extLst>
      <p:ext uri="{BB962C8B-B14F-4D97-AF65-F5344CB8AC3E}">
        <p14:creationId xmlns:p14="http://schemas.microsoft.com/office/powerpoint/2010/main" val="322683226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endParaRPr/>
          </a:p>
        </p:txBody>
      </p:sp>
      <p:sp>
        <p:nvSpPr>
          <p:cNvPr id="52" name="Google Shape;52;p1: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D148DF81-728A-4E0A-FFA9-4B63DC209346}"/>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C296E038-4FC7-1A07-C01C-69FDA9642420}"/>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CE434569-FF89-66E3-EDC9-230B25C20AD2}"/>
              </a:ext>
            </a:extLst>
          </p:cNvPr>
          <p:cNvSpPr>
            <a:spLocks noGrp="1"/>
          </p:cNvSpPr>
          <p:nvPr>
            <p:ph type="hdr" sz="quarter"/>
          </p:nvPr>
        </p:nvSpPr>
        <p:spPr/>
        <p:txBody>
          <a:bodyPr/>
          <a:lstStyle/>
          <a:p>
            <a:r>
              <a:rPr lang="en-US"/>
              <a:t>Fall 2022 Gospel Meeting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endParaRPr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55EA578E-5297-3B00-6284-8E2E881DF0C6}"/>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44E62C50-225A-3B7D-C836-65E655EB50A2}"/>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BF850899-97F7-4EB3-E6B0-AC53CD01497D}"/>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304371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r>
              <a:rPr lang="en-US" dirty="0"/>
              <a:t>Timidity - note 2 Chron. 13:7</a:t>
            </a:r>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D684B667-9DC0-97D7-8F51-1714B86CBF0A}"/>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1F742B57-1D9D-098B-D449-8B0FF61AEC8E}"/>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6A9F443E-F129-EE0A-25BA-3AE7DE2C5634}"/>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506655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r>
              <a:rPr lang="en-US" sz="1300" dirty="0"/>
              <a:t>Mark 8:38</a:t>
            </a:r>
          </a:p>
          <a:p>
            <a:r>
              <a:rPr lang="en-US" sz="1300" dirty="0"/>
              <a:t>For whoever is ashamed of Me and My words in this adulterous and sinful generation, the Son of Man will also be ashamed of him when He comes in the glory of His Father with the holy angels."</a:t>
            </a:r>
          </a:p>
          <a:p>
            <a:endParaRPr lang="en-US"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3CD163C5-DB80-97B7-1989-A293BD584F27}"/>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8BA4ED17-2276-CFF6-A11A-2B5CB4283401}"/>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5A66B9BF-8DB4-8079-EFAF-03A88627CE6A}"/>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40622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r>
              <a:rPr lang="en-US" sz="1400" b="1" dirty="0">
                <a:latin typeface="Assistant"/>
                <a:ea typeface="Assistant"/>
                <a:cs typeface="Assistant"/>
                <a:sym typeface="Assistant"/>
              </a:rPr>
              <a:t>What will it take to make us quit?</a:t>
            </a:r>
          </a:p>
          <a:p>
            <a:endParaRPr lang="en-US"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C918425E-4065-6CE7-9C5F-C56088497F3D}"/>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628194CB-3F0C-A56C-D096-332388C910EA}"/>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150794C1-E5E1-5066-9D05-C46D15F5F2CD}"/>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3337107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a:lnSpc>
                <a:spcPct val="110000"/>
              </a:lnSpc>
              <a:spcBef>
                <a:spcPts val="653"/>
              </a:spcBef>
              <a:spcAft>
                <a:spcPts val="653"/>
              </a:spcAft>
            </a:pPr>
            <a:r>
              <a:rPr lang="en-US" sz="1400" b="1" dirty="0">
                <a:latin typeface="Assistant"/>
                <a:ea typeface="Assistant"/>
                <a:cs typeface="Assistant"/>
                <a:sym typeface="Assistant"/>
              </a:rPr>
              <a:t>Luke 14:27, “Whoever does not carry his own cross and come after Me cannot be My disciple.”</a:t>
            </a:r>
          </a:p>
          <a:p>
            <a:endParaRPr lang="en-US"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BA840CF5-005B-D3B3-55C4-025FDED707E0}"/>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CDA122B8-D4BD-DC4E-F5DD-74FB40DF1B75}"/>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9AADE4C1-A1DA-2715-EA5F-621714F59D84}"/>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322801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r>
              <a:rPr lang="en-US" b="1" dirty="0">
                <a:solidFill>
                  <a:schemeClr val="tx1"/>
                </a:solidFill>
                <a:latin typeface="Assistant"/>
                <a:ea typeface="Assistant"/>
                <a:cs typeface="Assistant"/>
                <a:sym typeface="Assistant"/>
              </a:rPr>
              <a:t>What are we clinging to? </a:t>
            </a:r>
          </a:p>
          <a:p>
            <a:endParaRPr lang="en-US"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5655E8D5-CDE7-656D-02CE-F9F94133B8A0}"/>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4934C47D-E747-4971-EC2F-6C088BED1E0B}"/>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3B7090CB-1D9F-3C35-46C0-4EA0B6D6B455}"/>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094277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defRPr/>
            </a:pPr>
            <a:r>
              <a:rPr lang="en-US" b="1" dirty="0">
                <a:solidFill>
                  <a:schemeClr val="tx1"/>
                </a:solidFill>
                <a:latin typeface="Assistant"/>
                <a:ea typeface="Assistant"/>
                <a:cs typeface="Assistant"/>
                <a:sym typeface="Assistant"/>
              </a:rPr>
              <a:t>What are we clinging to? </a:t>
            </a:r>
          </a:p>
          <a:p>
            <a:endParaRPr lang="en-US"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4D9AD061-3015-33D6-AEAC-B0B228E6F076}"/>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9CF9ABCA-4985-9EEF-37F2-D9997FBDAE46}"/>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DB6A428F-1A7F-E984-71AD-8D881D465FE6}"/>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3372445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defRPr/>
            </a:pPr>
            <a:r>
              <a:rPr lang="en-US" b="1" dirty="0">
                <a:solidFill>
                  <a:schemeClr val="tx1"/>
                </a:solidFill>
                <a:latin typeface="Assistant"/>
                <a:ea typeface="Assistant"/>
                <a:cs typeface="Assistant"/>
                <a:sym typeface="Assistant"/>
              </a:rPr>
              <a:t>What are we clinging to? </a:t>
            </a:r>
          </a:p>
          <a:p>
            <a:endParaRPr lang="en-US"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AFB980F7-7CA1-6F0C-C4B1-5D97D477B87E}"/>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DC70E3B0-FA57-3335-4C66-5139450EF845}"/>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FE7AAEDA-5261-CA74-244B-8692C0EA8C9E}"/>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063697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defRPr/>
            </a:pPr>
            <a:r>
              <a:rPr lang="en-US" b="1" dirty="0">
                <a:solidFill>
                  <a:schemeClr val="tx1"/>
                </a:solidFill>
                <a:latin typeface="Assistant"/>
                <a:ea typeface="Assistant"/>
                <a:cs typeface="Assistant"/>
                <a:sym typeface="Assistant"/>
              </a:rPr>
              <a:t>What are we clinging to? </a:t>
            </a:r>
          </a:p>
          <a:p>
            <a:endParaRPr lang="en-US"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FF7D8459-04C8-007C-49C5-D264A5609509}"/>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FE5FD315-7DCB-B1C1-7685-C1B1E7BABDD2}"/>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2D3E18CE-D846-28CA-EF3B-4D8EAB9B1D37}"/>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3226072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defRPr/>
            </a:pPr>
            <a:r>
              <a:rPr lang="en-US" b="1" dirty="0">
                <a:solidFill>
                  <a:schemeClr val="tx1"/>
                </a:solidFill>
                <a:latin typeface="Assistant"/>
                <a:ea typeface="Assistant"/>
                <a:cs typeface="Assistant"/>
                <a:sym typeface="Assistant"/>
              </a:rPr>
              <a:t>What are we clinging to? </a:t>
            </a:r>
          </a:p>
          <a:p>
            <a:endParaRPr lang="en-US"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1A7FF4D5-09C7-E453-6F65-B24F528B9F54}"/>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25CC25EE-F797-8E5C-80B1-2347120A69A0}"/>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C2F64653-0658-C749-64D2-0636AABF623B}"/>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84281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endParaRPr/>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B6B0DD42-86BE-E826-B4B0-AE1EAB0AFD6C}"/>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CEEF9DF0-5E4D-7054-A206-6464A42AC5EF}"/>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EACBDE18-1297-9444-BAD0-E9706AD78B78}"/>
              </a:ext>
            </a:extLst>
          </p:cNvPr>
          <p:cNvSpPr>
            <a:spLocks noGrp="1"/>
          </p:cNvSpPr>
          <p:nvPr>
            <p:ph type="hdr" sz="quarter"/>
          </p:nvPr>
        </p:nvSpPr>
        <p:spPr/>
        <p:txBody>
          <a:bodyPr/>
          <a:lstStyle/>
          <a:p>
            <a:r>
              <a:rPr lang="en-US"/>
              <a:t>Fall 2022 Gospel Meeting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defRPr/>
            </a:pPr>
            <a:endParaRPr lang="en-US" b="1" dirty="0">
              <a:solidFill>
                <a:schemeClr val="tx1"/>
              </a:solidFill>
              <a:latin typeface="Assistant"/>
              <a:ea typeface="Assistant"/>
              <a:cs typeface="Assistant"/>
              <a:sym typeface="Assistant"/>
            </a:endParaRPr>
          </a:p>
          <a:p>
            <a:endParaRPr lang="en-US"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F2B19701-1D8D-1180-64D9-69609AB0F6BE}"/>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D257CF03-246F-F156-1D50-BFF130EBA320}"/>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2F38FC46-7D86-65FD-86A0-FEB234BD75A2}"/>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273923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defRPr/>
            </a:pPr>
            <a:endParaRPr lang="en-US" b="1" dirty="0">
              <a:solidFill>
                <a:schemeClr val="tx1"/>
              </a:solidFill>
              <a:latin typeface="Assistant"/>
              <a:ea typeface="Assistant"/>
              <a:cs typeface="Assistant"/>
              <a:sym typeface="Assistant"/>
            </a:endParaRPr>
          </a:p>
          <a:p>
            <a:endParaRPr lang="en-US"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40C90495-B951-9FA4-3049-DDC7C39D2EB8}"/>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0E65429D-71E8-1B5E-FB37-571C9CF6CB19}"/>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03265A74-5ACE-D9E1-6B1D-416E6716A102}"/>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65604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endParaRPr/>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8DF6CB78-7B59-BCAC-AD7C-72F4312628E3}"/>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4ADB17A7-46F0-2EC2-37BD-E73D3EF6BB81}"/>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C222018F-0662-2DB1-C7D4-C4108E214B75}"/>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84877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endParaRPr/>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858A2F3-D1F2-F47B-8C9E-9611F565305E}"/>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CB319BF1-3D71-6725-478B-4226A4C6D4A3}"/>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E6C711E2-1E8B-E44C-0B9F-104BD9FB428B}"/>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47959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endParaRPr/>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CAD68477-599F-3F2A-C9A6-50B11077A52F}"/>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98E928F8-4C3D-849E-8A90-C4B726D15E96}"/>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BE276E4C-BD2F-FC26-4D34-A3D533187938}"/>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312452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endParaRPr/>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E167C46-5CF3-DA67-390C-DB1EF7D82C94}"/>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40455052-14EF-54C2-4FB5-BCCBA4C3A6E6}"/>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51FA15B5-4F19-3123-160A-539B7F757333}"/>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270303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r>
              <a:rPr lang="en-US" sz="1300" dirty="0">
                <a:latin typeface="Assistant"/>
                <a:ea typeface="Assistant"/>
                <a:cs typeface="Assistant"/>
                <a:sym typeface="Assistant"/>
              </a:rPr>
              <a:t>We have to want to!</a:t>
            </a:r>
          </a:p>
          <a:p>
            <a:pPr defTabSz="996057"/>
            <a:r>
              <a:rPr lang="en-US" sz="1300" dirty="0">
                <a:latin typeface="Assistant"/>
                <a:ea typeface="Assistant"/>
                <a:cs typeface="Assistant"/>
                <a:sym typeface="Assistant"/>
              </a:rPr>
              <a:t>Ps 51:12</a:t>
            </a:r>
          </a:p>
          <a:p>
            <a:pPr defTabSz="996057"/>
            <a:r>
              <a:rPr lang="en-US" sz="1300" dirty="0">
                <a:latin typeface="Assistant"/>
                <a:ea typeface="Assistant"/>
                <a:cs typeface="Assistant"/>
                <a:sym typeface="Assistant"/>
              </a:rPr>
              <a:t>Restore to me the joy of Your salvation and sustain me with a willing spirit. </a:t>
            </a:r>
          </a:p>
          <a:p>
            <a:endParaRPr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C5036AD1-30A2-ACC7-92F7-D12431675D81}"/>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3FDDFA5F-91F1-CB42-B431-4973D57A3116}"/>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C93D6DAD-B9AB-8D4E-EB87-28FE0E49D904}"/>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135900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defRPr/>
            </a:pPr>
            <a:r>
              <a:rPr lang="en-US" sz="1300" dirty="0">
                <a:latin typeface="Assistant"/>
                <a:ea typeface="Assistant"/>
                <a:cs typeface="Assistant"/>
                <a:sym typeface="Assistant"/>
              </a:rPr>
              <a:t>We have to want to!</a:t>
            </a:r>
          </a:p>
          <a:p>
            <a:pPr defTabSz="996057">
              <a:defRPr/>
            </a:pPr>
            <a:r>
              <a:rPr lang="en-US" sz="1300" dirty="0">
                <a:latin typeface="Assistant"/>
                <a:ea typeface="Assistant"/>
                <a:cs typeface="Assistant"/>
                <a:sym typeface="Assistant"/>
              </a:rPr>
              <a:t>Ps 51:12</a:t>
            </a:r>
          </a:p>
          <a:p>
            <a:pPr defTabSz="996057">
              <a:defRPr/>
            </a:pPr>
            <a:r>
              <a:rPr lang="en-US" sz="1300" dirty="0">
                <a:latin typeface="Assistant"/>
                <a:ea typeface="Assistant"/>
                <a:cs typeface="Assistant"/>
                <a:sym typeface="Assistant"/>
              </a:rPr>
              <a:t>Restore to me the joy of Your salvation and sustain me with a willing spirit. </a:t>
            </a:r>
          </a:p>
          <a:p>
            <a:endParaRPr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173F7A78-C08E-4F05-30DA-C6E827623E7F}"/>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A183BAC9-C4D7-EFA3-E831-D70CD0512794}"/>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E82BC445-53C6-5B7D-AED9-9714892D2781}"/>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413684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57598" y="4682503"/>
            <a:ext cx="6060779" cy="4436054"/>
          </a:xfrm>
          <a:prstGeom prst="rect">
            <a:avLst/>
          </a:prstGeom>
        </p:spPr>
        <p:txBody>
          <a:bodyPr spcFirstLastPara="1" wrap="square" lIns="99589" tIns="99589" rIns="99589" bIns="99589" anchor="t" anchorCtr="0">
            <a:noAutofit/>
          </a:bodyPr>
          <a:lstStyle/>
          <a:p>
            <a:pPr defTabSz="996057">
              <a:defRPr/>
            </a:pPr>
            <a:r>
              <a:rPr lang="en-US" sz="1300" dirty="0">
                <a:latin typeface="Assistant"/>
                <a:ea typeface="Assistant"/>
                <a:cs typeface="Assistant"/>
                <a:sym typeface="Assistant"/>
              </a:rPr>
              <a:t>We have to want to!</a:t>
            </a:r>
          </a:p>
          <a:p>
            <a:pPr defTabSz="996057">
              <a:defRPr/>
            </a:pPr>
            <a:r>
              <a:rPr lang="en-US" sz="1300" dirty="0">
                <a:latin typeface="Assistant"/>
                <a:ea typeface="Assistant"/>
                <a:cs typeface="Assistant"/>
                <a:sym typeface="Assistant"/>
              </a:rPr>
              <a:t>Ps 51:12</a:t>
            </a:r>
          </a:p>
          <a:p>
            <a:pPr defTabSz="996057">
              <a:defRPr/>
            </a:pPr>
            <a:r>
              <a:rPr lang="en-US" sz="1300" dirty="0">
                <a:latin typeface="Assistant"/>
                <a:ea typeface="Assistant"/>
                <a:cs typeface="Assistant"/>
                <a:sym typeface="Assistant"/>
              </a:rPr>
              <a:t>Restore to me the joy of Your salvation and sustain me with a willing spirit. </a:t>
            </a:r>
          </a:p>
          <a:p>
            <a:endParaRPr dirty="0"/>
          </a:p>
        </p:txBody>
      </p:sp>
      <p:sp>
        <p:nvSpPr>
          <p:cNvPr id="90" name="Google Shape;90;p3:notes"/>
          <p:cNvSpPr>
            <a:spLocks noGrp="1" noRot="1" noChangeAspect="1"/>
          </p:cNvSpPr>
          <p:nvPr>
            <p:ph type="sldImg" idx="2"/>
          </p:nvPr>
        </p:nvSpPr>
        <p:spPr>
          <a:xfrm>
            <a:off x="1323975" y="739775"/>
            <a:ext cx="4929188"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8271C137-EE17-D37A-7109-D8D281DA62AA}"/>
              </a:ext>
            </a:extLst>
          </p:cNvPr>
          <p:cNvSpPr>
            <a:spLocks noGrp="1"/>
          </p:cNvSpPr>
          <p:nvPr>
            <p:ph type="dt" idx="1"/>
          </p:nvPr>
        </p:nvSpPr>
        <p:spPr/>
        <p:txBody>
          <a:bodyPr/>
          <a:lstStyle/>
          <a:p>
            <a:r>
              <a:rPr lang="en-US"/>
              <a:t>10/23/2022 pm</a:t>
            </a:r>
          </a:p>
        </p:txBody>
      </p:sp>
      <p:sp>
        <p:nvSpPr>
          <p:cNvPr id="3" name="Footer Placeholder 2">
            <a:extLst>
              <a:ext uri="{FF2B5EF4-FFF2-40B4-BE49-F238E27FC236}">
                <a16:creationId xmlns:a16="http://schemas.microsoft.com/office/drawing/2014/main" id="{2FC66590-130C-C8A3-10D2-07A9F7A62320}"/>
              </a:ext>
            </a:extLst>
          </p:cNvPr>
          <p:cNvSpPr>
            <a:spLocks noGrp="1"/>
          </p:cNvSpPr>
          <p:nvPr>
            <p:ph type="ftr" sz="quarter" idx="4"/>
          </p:nvPr>
        </p:nvSpPr>
        <p:spPr/>
        <p:txBody>
          <a:bodyPr/>
          <a:lstStyle/>
          <a:p>
            <a:r>
              <a:rPr lang="en-US"/>
              <a:t>Chris Simmons</a:t>
            </a:r>
          </a:p>
        </p:txBody>
      </p:sp>
      <p:sp>
        <p:nvSpPr>
          <p:cNvPr id="4" name="Header Placeholder 3">
            <a:extLst>
              <a:ext uri="{FF2B5EF4-FFF2-40B4-BE49-F238E27FC236}">
                <a16:creationId xmlns:a16="http://schemas.microsoft.com/office/drawing/2014/main" id="{310553A5-35C3-8355-7FAE-3049C8EF3A82}"/>
              </a:ext>
            </a:extLst>
          </p:cNvPr>
          <p:cNvSpPr>
            <a:spLocks noGrp="1"/>
          </p:cNvSpPr>
          <p:nvPr>
            <p:ph type="hdr" sz="quarter"/>
          </p:nvPr>
        </p:nvSpPr>
        <p:spPr/>
        <p:txBody>
          <a:bodyPr/>
          <a:lstStyle/>
          <a:p>
            <a:r>
              <a:rPr lang="en-US"/>
              <a:t>Fall 2022 Gospel Meeting</a:t>
            </a:r>
          </a:p>
        </p:txBody>
      </p:sp>
    </p:spTree>
    <p:extLst>
      <p:ext uri="{BB962C8B-B14F-4D97-AF65-F5344CB8AC3E}">
        <p14:creationId xmlns:p14="http://schemas.microsoft.com/office/powerpoint/2010/main" val="334881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408822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3"/>
          <p:cNvSpPr/>
          <p:nvPr/>
        </p:nvSpPr>
        <p:spPr>
          <a:xfrm>
            <a:off x="2" y="5754529"/>
            <a:ext cx="9144059" cy="1103481"/>
          </a:xfrm>
          <a:custGeom>
            <a:avLst/>
            <a:gdLst/>
            <a:ahLst/>
            <a:cxnLst/>
            <a:rect l="l" t="t" r="r" b="b"/>
            <a:pathLst>
              <a:path w="4816592" h="435940" extrusionOk="0">
                <a:moveTo>
                  <a:pt x="0" y="0"/>
                </a:moveTo>
                <a:lnTo>
                  <a:pt x="4816592" y="0"/>
                </a:lnTo>
                <a:lnTo>
                  <a:pt x="4816592" y="435940"/>
                </a:lnTo>
                <a:lnTo>
                  <a:pt x="0" y="435940"/>
                </a:lnTo>
                <a:close/>
              </a:path>
            </a:pathLst>
          </a:custGeom>
          <a:solidFill>
            <a:srgbClr val="0C48BB"/>
          </a:solidFill>
          <a:ln>
            <a:noFill/>
          </a:ln>
        </p:spPr>
      </p:sp>
      <p:sp>
        <p:nvSpPr>
          <p:cNvPr id="11" name="Google Shape;11;p3"/>
          <p:cNvSpPr txBox="1">
            <a:spLocks noGrp="1"/>
          </p:cNvSpPr>
          <p:nvPr>
            <p:ph type="body" idx="1"/>
          </p:nvPr>
        </p:nvSpPr>
        <p:spPr>
          <a:xfrm>
            <a:off x="753675" y="3154567"/>
            <a:ext cx="4114800" cy="3017400"/>
          </a:xfrm>
          <a:prstGeom prst="rect">
            <a:avLst/>
          </a:prstGeom>
          <a:noFill/>
          <a:ln>
            <a:noFill/>
          </a:ln>
        </p:spPr>
        <p:txBody>
          <a:bodyPr spcFirstLastPara="1" wrap="square" lIns="91425" tIns="45700" rIns="91425" bIns="45700" anchor="t" anchorCtr="0">
            <a:normAutofit/>
          </a:bodyPr>
          <a:lstStyle>
            <a:lvl1pPr marL="228606" lvl="0" indent="-222256" algn="l" rtl="0">
              <a:spcBef>
                <a:spcPts val="180"/>
              </a:spcBef>
              <a:spcAft>
                <a:spcPts val="0"/>
              </a:spcAft>
              <a:buClr>
                <a:schemeClr val="dk1"/>
              </a:buClr>
              <a:buSzPts val="3400"/>
              <a:buFont typeface="Assistant"/>
              <a:buChar char="●"/>
              <a:defRPr sz="1700">
                <a:latin typeface="Assistant"/>
                <a:ea typeface="Assistant"/>
                <a:cs typeface="Assistant"/>
                <a:sym typeface="Assistant"/>
              </a:defRPr>
            </a:lvl1pPr>
            <a:lvl2pPr marL="457212" lvl="1" indent="-222256" algn="l" rtl="0">
              <a:spcBef>
                <a:spcPts val="180"/>
              </a:spcBef>
              <a:spcAft>
                <a:spcPts val="0"/>
              </a:spcAft>
              <a:buClr>
                <a:schemeClr val="dk1"/>
              </a:buClr>
              <a:buSzPts val="3400"/>
              <a:buFont typeface="Assistant"/>
              <a:buChar char="○"/>
              <a:defRPr sz="1700">
                <a:latin typeface="Assistant"/>
                <a:ea typeface="Assistant"/>
                <a:cs typeface="Assistant"/>
                <a:sym typeface="Assistant"/>
              </a:defRPr>
            </a:lvl2pPr>
            <a:lvl3pPr marL="685818" lvl="2" indent="-222256" algn="l" rtl="0">
              <a:spcBef>
                <a:spcPts val="180"/>
              </a:spcBef>
              <a:spcAft>
                <a:spcPts val="0"/>
              </a:spcAft>
              <a:buClr>
                <a:schemeClr val="dk1"/>
              </a:buClr>
              <a:buSzPts val="3400"/>
              <a:buFont typeface="Assistant"/>
              <a:buChar char="■"/>
              <a:defRPr sz="1700">
                <a:latin typeface="Assistant"/>
                <a:ea typeface="Assistant"/>
                <a:cs typeface="Assistant"/>
                <a:sym typeface="Assistant"/>
              </a:defRPr>
            </a:lvl3pPr>
            <a:lvl4pPr marL="914423" lvl="3" indent="-222256" algn="l" rtl="0">
              <a:spcBef>
                <a:spcPts val="180"/>
              </a:spcBef>
              <a:spcAft>
                <a:spcPts val="0"/>
              </a:spcAft>
              <a:buClr>
                <a:schemeClr val="dk1"/>
              </a:buClr>
              <a:buSzPts val="3400"/>
              <a:buFont typeface="Assistant"/>
              <a:buChar char="●"/>
              <a:defRPr sz="1700">
                <a:latin typeface="Assistant"/>
                <a:ea typeface="Assistant"/>
                <a:cs typeface="Assistant"/>
                <a:sym typeface="Assistant"/>
              </a:defRPr>
            </a:lvl4pPr>
            <a:lvl5pPr marL="1143028" lvl="4" indent="-222256" algn="l" rtl="0">
              <a:spcBef>
                <a:spcPts val="180"/>
              </a:spcBef>
              <a:spcAft>
                <a:spcPts val="0"/>
              </a:spcAft>
              <a:buClr>
                <a:schemeClr val="dk1"/>
              </a:buClr>
              <a:buSzPts val="3400"/>
              <a:buFont typeface="Assistant"/>
              <a:buChar char="○"/>
              <a:defRPr sz="1700">
                <a:latin typeface="Assistant"/>
                <a:ea typeface="Assistant"/>
                <a:cs typeface="Assistant"/>
                <a:sym typeface="Assistant"/>
              </a:defRPr>
            </a:lvl5pPr>
            <a:lvl6pPr marL="1371634" lvl="5" indent="-222256" algn="l" rtl="0">
              <a:spcBef>
                <a:spcPts val="180"/>
              </a:spcBef>
              <a:spcAft>
                <a:spcPts val="0"/>
              </a:spcAft>
              <a:buClr>
                <a:schemeClr val="dk1"/>
              </a:buClr>
              <a:buSzPts val="3400"/>
              <a:buFont typeface="Assistant"/>
              <a:buChar char="■"/>
              <a:defRPr sz="1700">
                <a:latin typeface="Assistant"/>
                <a:ea typeface="Assistant"/>
                <a:cs typeface="Assistant"/>
                <a:sym typeface="Assistant"/>
              </a:defRPr>
            </a:lvl6pPr>
            <a:lvl7pPr marL="1600240" lvl="6" indent="-222256" algn="l" rtl="0">
              <a:spcBef>
                <a:spcPts val="180"/>
              </a:spcBef>
              <a:spcAft>
                <a:spcPts val="0"/>
              </a:spcAft>
              <a:buClr>
                <a:schemeClr val="dk1"/>
              </a:buClr>
              <a:buSzPts val="3400"/>
              <a:buFont typeface="Assistant"/>
              <a:buChar char="●"/>
              <a:defRPr sz="1700">
                <a:latin typeface="Assistant"/>
                <a:ea typeface="Assistant"/>
                <a:cs typeface="Assistant"/>
                <a:sym typeface="Assistant"/>
              </a:defRPr>
            </a:lvl7pPr>
            <a:lvl8pPr marL="1828846" lvl="7" indent="-222256" algn="l" rtl="0">
              <a:spcBef>
                <a:spcPts val="180"/>
              </a:spcBef>
              <a:spcAft>
                <a:spcPts val="0"/>
              </a:spcAft>
              <a:buClr>
                <a:schemeClr val="dk1"/>
              </a:buClr>
              <a:buSzPts val="3400"/>
              <a:buFont typeface="Assistant"/>
              <a:buChar char="○"/>
              <a:defRPr sz="1700">
                <a:latin typeface="Assistant"/>
                <a:ea typeface="Assistant"/>
                <a:cs typeface="Assistant"/>
                <a:sym typeface="Assistant"/>
              </a:defRPr>
            </a:lvl8pPr>
            <a:lvl9pPr marL="2057452" lvl="8" indent="-222256" algn="l" rtl="0">
              <a:spcBef>
                <a:spcPts val="180"/>
              </a:spcBef>
              <a:spcAft>
                <a:spcPts val="0"/>
              </a:spcAft>
              <a:buClr>
                <a:schemeClr val="dk1"/>
              </a:buClr>
              <a:buSzPts val="3400"/>
              <a:buFont typeface="Assistant"/>
              <a:buChar char="■"/>
              <a:defRPr sz="1700">
                <a:latin typeface="Assistant"/>
                <a:ea typeface="Assistant"/>
                <a:cs typeface="Assistant"/>
                <a:sym typeface="Assistant"/>
              </a:defRPr>
            </a:lvl9pPr>
          </a:lstStyle>
          <a:p>
            <a:endParaRPr/>
          </a:p>
        </p:txBody>
      </p:sp>
      <p:sp>
        <p:nvSpPr>
          <p:cNvPr id="12" name="Google Shape;12;p3"/>
          <p:cNvSpPr txBox="1">
            <a:spLocks noGrp="1"/>
          </p:cNvSpPr>
          <p:nvPr>
            <p:ph type="title"/>
          </p:nvPr>
        </p:nvSpPr>
        <p:spPr>
          <a:xfrm>
            <a:off x="576150" y="433067"/>
            <a:ext cx="7167900" cy="225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2300"/>
              <a:buFont typeface="Tenor Sans"/>
              <a:buNone/>
              <a:defRPr sz="6150">
                <a:solidFill>
                  <a:schemeClr val="dk2"/>
                </a:solidFill>
                <a:latin typeface="Tenor Sans"/>
                <a:ea typeface="Tenor Sans"/>
                <a:cs typeface="Tenor Sans"/>
                <a:sym typeface="Tenor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2265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648400" y="1620617"/>
            <a:ext cx="4114800" cy="3017400"/>
          </a:xfrm>
          <a:prstGeom prst="rect">
            <a:avLst/>
          </a:prstGeom>
          <a:noFill/>
          <a:ln>
            <a:noFill/>
          </a:ln>
        </p:spPr>
        <p:txBody>
          <a:bodyPr spcFirstLastPara="1" wrap="square" lIns="91425" tIns="45700" rIns="91425" bIns="45700" anchor="t" anchorCtr="0">
            <a:normAutofit/>
          </a:bodyPr>
          <a:lstStyle>
            <a:lvl1pPr marL="228606" lvl="0" indent="-187330" algn="l">
              <a:spcBef>
                <a:spcPts val="180"/>
              </a:spcBef>
              <a:spcAft>
                <a:spcPts val="0"/>
              </a:spcAft>
              <a:buClr>
                <a:schemeClr val="dk1"/>
              </a:buClr>
              <a:buSzPts val="2300"/>
              <a:buFont typeface="Assistant"/>
              <a:buChar char="●"/>
              <a:defRPr sz="1150">
                <a:latin typeface="Assistant"/>
                <a:ea typeface="Assistant"/>
                <a:cs typeface="Assistant"/>
                <a:sym typeface="Assistant"/>
              </a:defRPr>
            </a:lvl1pPr>
            <a:lvl2pPr marL="457212" lvl="1" indent="-187330" algn="l">
              <a:spcBef>
                <a:spcPts val="180"/>
              </a:spcBef>
              <a:spcAft>
                <a:spcPts val="0"/>
              </a:spcAft>
              <a:buClr>
                <a:schemeClr val="dk1"/>
              </a:buClr>
              <a:buSzPts val="2300"/>
              <a:buFont typeface="Assistant"/>
              <a:buChar char="○"/>
              <a:defRPr sz="1150">
                <a:latin typeface="Assistant"/>
                <a:ea typeface="Assistant"/>
                <a:cs typeface="Assistant"/>
                <a:sym typeface="Assistant"/>
              </a:defRPr>
            </a:lvl2pPr>
            <a:lvl3pPr marL="685818" lvl="2" indent="-187330" algn="l">
              <a:spcBef>
                <a:spcPts val="180"/>
              </a:spcBef>
              <a:spcAft>
                <a:spcPts val="0"/>
              </a:spcAft>
              <a:buClr>
                <a:schemeClr val="dk1"/>
              </a:buClr>
              <a:buSzPts val="2300"/>
              <a:buFont typeface="Assistant"/>
              <a:buChar char="■"/>
              <a:defRPr sz="1150">
                <a:latin typeface="Assistant"/>
                <a:ea typeface="Assistant"/>
                <a:cs typeface="Assistant"/>
                <a:sym typeface="Assistant"/>
              </a:defRPr>
            </a:lvl3pPr>
            <a:lvl4pPr marL="914423" lvl="3" indent="-187330" algn="l">
              <a:spcBef>
                <a:spcPts val="180"/>
              </a:spcBef>
              <a:spcAft>
                <a:spcPts val="0"/>
              </a:spcAft>
              <a:buClr>
                <a:schemeClr val="dk1"/>
              </a:buClr>
              <a:buSzPts val="2300"/>
              <a:buFont typeface="Assistant"/>
              <a:buChar char="●"/>
              <a:defRPr sz="1150">
                <a:latin typeface="Assistant"/>
                <a:ea typeface="Assistant"/>
                <a:cs typeface="Assistant"/>
                <a:sym typeface="Assistant"/>
              </a:defRPr>
            </a:lvl4pPr>
            <a:lvl5pPr marL="1143028" lvl="4" indent="-187330" algn="l">
              <a:spcBef>
                <a:spcPts val="180"/>
              </a:spcBef>
              <a:spcAft>
                <a:spcPts val="0"/>
              </a:spcAft>
              <a:buClr>
                <a:schemeClr val="dk1"/>
              </a:buClr>
              <a:buSzPts val="2300"/>
              <a:buFont typeface="Assistant"/>
              <a:buChar char="○"/>
              <a:defRPr sz="1150">
                <a:latin typeface="Assistant"/>
                <a:ea typeface="Assistant"/>
                <a:cs typeface="Assistant"/>
                <a:sym typeface="Assistant"/>
              </a:defRPr>
            </a:lvl5pPr>
            <a:lvl6pPr marL="1371634" lvl="5" indent="-187330" algn="l">
              <a:spcBef>
                <a:spcPts val="180"/>
              </a:spcBef>
              <a:spcAft>
                <a:spcPts val="0"/>
              </a:spcAft>
              <a:buClr>
                <a:schemeClr val="dk1"/>
              </a:buClr>
              <a:buSzPts val="2300"/>
              <a:buFont typeface="Assistant"/>
              <a:buChar char="■"/>
              <a:defRPr sz="1150">
                <a:latin typeface="Assistant"/>
                <a:ea typeface="Assistant"/>
                <a:cs typeface="Assistant"/>
                <a:sym typeface="Assistant"/>
              </a:defRPr>
            </a:lvl6pPr>
            <a:lvl7pPr marL="1600240" lvl="6" indent="-187330" algn="l">
              <a:spcBef>
                <a:spcPts val="180"/>
              </a:spcBef>
              <a:spcAft>
                <a:spcPts val="0"/>
              </a:spcAft>
              <a:buClr>
                <a:schemeClr val="dk1"/>
              </a:buClr>
              <a:buSzPts val="2300"/>
              <a:buFont typeface="Assistant"/>
              <a:buChar char="●"/>
              <a:defRPr sz="1150">
                <a:latin typeface="Assistant"/>
                <a:ea typeface="Assistant"/>
                <a:cs typeface="Assistant"/>
                <a:sym typeface="Assistant"/>
              </a:defRPr>
            </a:lvl7pPr>
            <a:lvl8pPr marL="1828846" lvl="7" indent="-187330" algn="l">
              <a:spcBef>
                <a:spcPts val="180"/>
              </a:spcBef>
              <a:spcAft>
                <a:spcPts val="0"/>
              </a:spcAft>
              <a:buClr>
                <a:schemeClr val="dk1"/>
              </a:buClr>
              <a:buSzPts val="2300"/>
              <a:buFont typeface="Assistant"/>
              <a:buChar char="○"/>
              <a:defRPr sz="1150">
                <a:latin typeface="Assistant"/>
                <a:ea typeface="Assistant"/>
                <a:cs typeface="Assistant"/>
                <a:sym typeface="Assistant"/>
              </a:defRPr>
            </a:lvl8pPr>
            <a:lvl9pPr marL="2057452" lvl="8" indent="-187330" algn="l">
              <a:spcBef>
                <a:spcPts val="180"/>
              </a:spcBef>
              <a:spcAft>
                <a:spcPts val="0"/>
              </a:spcAft>
              <a:buClr>
                <a:schemeClr val="dk1"/>
              </a:buClr>
              <a:buSzPts val="2300"/>
              <a:buFont typeface="Assistant"/>
              <a:buChar char="■"/>
              <a:defRPr sz="1150">
                <a:latin typeface="Assistant"/>
                <a:ea typeface="Assistant"/>
                <a:cs typeface="Assistant"/>
                <a:sym typeface="Assistant"/>
              </a:defRPr>
            </a:lvl9pPr>
          </a:lstStyle>
          <a:p>
            <a:endParaRPr/>
          </a:p>
        </p:txBody>
      </p:sp>
      <p:sp>
        <p:nvSpPr>
          <p:cNvPr id="15" name="Google Shape;15;p4"/>
          <p:cNvSpPr/>
          <p:nvPr/>
        </p:nvSpPr>
        <p:spPr>
          <a:xfrm>
            <a:off x="1" y="6172204"/>
            <a:ext cx="9140037" cy="685503"/>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16" name="Google Shape;16;p4"/>
          <p:cNvSpPr txBox="1">
            <a:spLocks noGrp="1"/>
          </p:cNvSpPr>
          <p:nvPr>
            <p:ph type="title"/>
          </p:nvPr>
        </p:nvSpPr>
        <p:spPr>
          <a:xfrm>
            <a:off x="529587" y="505167"/>
            <a:ext cx="6911700" cy="908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7500"/>
              <a:buFont typeface="Tenor Sans"/>
              <a:buNone/>
              <a:defRPr sz="3750">
                <a:solidFill>
                  <a:schemeClr val="dk2"/>
                </a:solidFill>
                <a:latin typeface="Tenor Sans"/>
                <a:ea typeface="Tenor Sans"/>
                <a:cs typeface="Tenor Sans"/>
                <a:sym typeface="Tenor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8526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5"/>
          <p:cNvSpPr/>
          <p:nvPr/>
        </p:nvSpPr>
        <p:spPr>
          <a:xfrm>
            <a:off x="1" y="4"/>
            <a:ext cx="9140037" cy="2084189"/>
          </a:xfrm>
          <a:custGeom>
            <a:avLst/>
            <a:gdLst/>
            <a:ahLst/>
            <a:cxnLst/>
            <a:rect l="l" t="t" r="r" b="b"/>
            <a:pathLst>
              <a:path w="8971816" h="1534372" extrusionOk="0">
                <a:moveTo>
                  <a:pt x="0" y="0"/>
                </a:moveTo>
                <a:lnTo>
                  <a:pt x="8971816" y="0"/>
                </a:lnTo>
                <a:lnTo>
                  <a:pt x="8971816" y="1534372"/>
                </a:lnTo>
                <a:lnTo>
                  <a:pt x="0" y="1534372"/>
                </a:lnTo>
                <a:close/>
              </a:path>
            </a:pathLst>
          </a:custGeom>
          <a:solidFill>
            <a:srgbClr val="0C48BB"/>
          </a:solidFill>
          <a:ln>
            <a:noFill/>
          </a:ln>
        </p:spPr>
      </p:sp>
      <p:sp>
        <p:nvSpPr>
          <p:cNvPr id="19" name="Google Shape;19;p5"/>
          <p:cNvSpPr txBox="1">
            <a:spLocks noGrp="1"/>
          </p:cNvSpPr>
          <p:nvPr>
            <p:ph type="title"/>
          </p:nvPr>
        </p:nvSpPr>
        <p:spPr>
          <a:xfrm>
            <a:off x="517087" y="483250"/>
            <a:ext cx="6911700" cy="9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3750">
                <a:solidFill>
                  <a:schemeClr val="lt1"/>
                </a:solidFill>
                <a:latin typeface="Tenor Sans"/>
                <a:ea typeface="Tenor Sans"/>
                <a:cs typeface="Tenor Sans"/>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20" name="Google Shape;20;p5"/>
          <p:cNvSpPr txBox="1">
            <a:spLocks noGrp="1"/>
          </p:cNvSpPr>
          <p:nvPr>
            <p:ph type="body" idx="1"/>
          </p:nvPr>
        </p:nvSpPr>
        <p:spPr>
          <a:xfrm>
            <a:off x="858337" y="2732450"/>
            <a:ext cx="4114800" cy="3017400"/>
          </a:xfrm>
          <a:prstGeom prst="rect">
            <a:avLst/>
          </a:prstGeom>
          <a:noFill/>
          <a:ln>
            <a:noFill/>
          </a:ln>
        </p:spPr>
        <p:txBody>
          <a:bodyPr spcFirstLastPara="1" wrap="square" lIns="91425" tIns="45700" rIns="91425" bIns="45700" anchor="t" anchorCtr="0">
            <a:normAutofit/>
          </a:bodyPr>
          <a:lstStyle>
            <a:lvl1pPr marL="228606" lvl="0"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1pPr>
            <a:lvl2pPr marL="457212" lvl="1"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2pPr>
            <a:lvl3pPr marL="685818" lvl="2"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3pPr>
            <a:lvl4pPr marL="914423" lvl="3"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4pPr>
            <a:lvl5pPr marL="1143028" lvl="4"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5pPr>
            <a:lvl6pPr marL="1371634" lvl="5"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6pPr>
            <a:lvl7pPr marL="1600240" lvl="6"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7pPr>
            <a:lvl8pPr marL="1828846" lvl="7"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8pPr>
            <a:lvl9pPr marL="2057452" lvl="8"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9pPr>
          </a:lstStyle>
          <a:p>
            <a:endParaRPr/>
          </a:p>
        </p:txBody>
      </p:sp>
    </p:spTree>
    <p:extLst>
      <p:ext uri="{BB962C8B-B14F-4D97-AF65-F5344CB8AC3E}">
        <p14:creationId xmlns:p14="http://schemas.microsoft.com/office/powerpoint/2010/main" val="297516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type="twoObj">
  <p:cSld name="Three Content">
    <p:spTree>
      <p:nvGrpSpPr>
        <p:cNvPr id="1" name="Shape 21"/>
        <p:cNvGrpSpPr/>
        <p:nvPr/>
      </p:nvGrpSpPr>
      <p:grpSpPr>
        <a:xfrm>
          <a:off x="0" y="0"/>
          <a:ext cx="0" cy="0"/>
          <a:chOff x="0" y="0"/>
          <a:chExt cx="0" cy="0"/>
        </a:xfrm>
      </p:grpSpPr>
      <p:sp>
        <p:nvSpPr>
          <p:cNvPr id="22" name="Google Shape;22;p6"/>
          <p:cNvSpPr/>
          <p:nvPr/>
        </p:nvSpPr>
        <p:spPr>
          <a:xfrm>
            <a:off x="1" y="3"/>
            <a:ext cx="9140037" cy="6886773"/>
          </a:xfrm>
          <a:custGeom>
            <a:avLst/>
            <a:gdLst/>
            <a:ahLst/>
            <a:cxnLst/>
            <a:rect l="l" t="t" r="r" b="b"/>
            <a:pathLst>
              <a:path w="8971816" h="1534372" extrusionOk="0">
                <a:moveTo>
                  <a:pt x="0" y="0"/>
                </a:moveTo>
                <a:lnTo>
                  <a:pt x="8971816" y="0"/>
                </a:lnTo>
                <a:lnTo>
                  <a:pt x="8971816" y="1534372"/>
                </a:lnTo>
                <a:lnTo>
                  <a:pt x="0" y="1534372"/>
                </a:lnTo>
                <a:close/>
              </a:path>
            </a:pathLst>
          </a:custGeom>
          <a:solidFill>
            <a:srgbClr val="0C48BB"/>
          </a:solidFill>
          <a:ln>
            <a:noFill/>
          </a:ln>
        </p:spPr>
      </p:sp>
      <p:sp>
        <p:nvSpPr>
          <p:cNvPr id="23" name="Google Shape;23;p6"/>
          <p:cNvSpPr txBox="1">
            <a:spLocks noGrp="1"/>
          </p:cNvSpPr>
          <p:nvPr>
            <p:ph type="body" idx="1"/>
          </p:nvPr>
        </p:nvSpPr>
        <p:spPr>
          <a:xfrm>
            <a:off x="450237" y="2961200"/>
            <a:ext cx="2637000" cy="3017400"/>
          </a:xfrm>
          <a:prstGeom prst="rect">
            <a:avLst/>
          </a:prstGeom>
          <a:noFill/>
          <a:ln>
            <a:noFill/>
          </a:ln>
        </p:spPr>
        <p:txBody>
          <a:bodyPr spcFirstLastPara="1" wrap="square" lIns="91425" tIns="45700" rIns="91425" bIns="45700" anchor="t" anchorCtr="0">
            <a:normAutofit/>
          </a:bodyPr>
          <a:lstStyle>
            <a:lvl1pPr marL="228606" lvl="0" indent="-187330" algn="l">
              <a:spcBef>
                <a:spcPts val="2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1pPr>
            <a:lvl2pPr marL="457212" lvl="1" indent="-187330" algn="l">
              <a:spcBef>
                <a:spcPts val="24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2pPr>
            <a:lvl3pPr marL="685818" lvl="2" indent="-187330" algn="l">
              <a:spcBef>
                <a:spcPts val="20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3pPr>
            <a:lvl4pPr marL="914423" lvl="3" indent="-187330" algn="l">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4pPr>
            <a:lvl5pPr marL="1143028" lvl="4" indent="-187330" algn="l">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5pPr>
            <a:lvl6pPr marL="1371634" lvl="5" indent="-187330" algn="l">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6pPr>
            <a:lvl7pPr marL="1600240" lvl="6" indent="-187330" algn="l">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7pPr>
            <a:lvl8pPr marL="1828846" lvl="7" indent="-187330" algn="l">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8pPr>
            <a:lvl9pPr marL="2057452" lvl="8" indent="-187330" algn="l">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9pPr>
          </a:lstStyle>
          <a:p>
            <a:endParaRPr/>
          </a:p>
        </p:txBody>
      </p:sp>
      <p:sp>
        <p:nvSpPr>
          <p:cNvPr id="24" name="Google Shape;24;p6"/>
          <p:cNvSpPr txBox="1">
            <a:spLocks noGrp="1"/>
          </p:cNvSpPr>
          <p:nvPr>
            <p:ph type="body" idx="2"/>
          </p:nvPr>
        </p:nvSpPr>
        <p:spPr>
          <a:xfrm>
            <a:off x="3332687" y="2961200"/>
            <a:ext cx="2637000" cy="3017400"/>
          </a:xfrm>
          <a:prstGeom prst="rect">
            <a:avLst/>
          </a:prstGeom>
          <a:noFill/>
          <a:ln>
            <a:noFill/>
          </a:ln>
        </p:spPr>
        <p:txBody>
          <a:bodyPr spcFirstLastPara="1" wrap="square" lIns="91425" tIns="45700" rIns="91425" bIns="45700" anchor="t" anchorCtr="0">
            <a:normAutofit/>
          </a:bodyPr>
          <a:lstStyle>
            <a:lvl1pPr marL="228606" lvl="0" indent="-187330" algn="l" rtl="0">
              <a:spcBef>
                <a:spcPts val="2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1pPr>
            <a:lvl2pPr marL="457212" lvl="1" indent="-187330" algn="l" rtl="0">
              <a:spcBef>
                <a:spcPts val="24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2pPr>
            <a:lvl3pPr marL="685818" lvl="2" indent="-187330" algn="l" rtl="0">
              <a:spcBef>
                <a:spcPts val="20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3pPr>
            <a:lvl4pPr marL="914423" lvl="3"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4pPr>
            <a:lvl5pPr marL="1143028" lvl="4"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5pPr>
            <a:lvl6pPr marL="1371634" lvl="5"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6pPr>
            <a:lvl7pPr marL="1600240" lvl="6"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7pPr>
            <a:lvl8pPr marL="1828846" lvl="7"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8pPr>
            <a:lvl9pPr marL="2057452" lvl="8"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9pPr>
          </a:lstStyle>
          <a:p>
            <a:endParaRPr/>
          </a:p>
        </p:txBody>
      </p:sp>
      <p:sp>
        <p:nvSpPr>
          <p:cNvPr id="25" name="Google Shape;25;p6"/>
          <p:cNvSpPr txBox="1">
            <a:spLocks noGrp="1"/>
          </p:cNvSpPr>
          <p:nvPr>
            <p:ph type="body" idx="3"/>
          </p:nvPr>
        </p:nvSpPr>
        <p:spPr>
          <a:xfrm>
            <a:off x="6261225" y="2961200"/>
            <a:ext cx="2637000" cy="3017400"/>
          </a:xfrm>
          <a:prstGeom prst="rect">
            <a:avLst/>
          </a:prstGeom>
          <a:noFill/>
          <a:ln>
            <a:noFill/>
          </a:ln>
        </p:spPr>
        <p:txBody>
          <a:bodyPr spcFirstLastPara="1" wrap="square" lIns="91425" tIns="45700" rIns="91425" bIns="45700" anchor="t" anchorCtr="0">
            <a:normAutofit/>
          </a:bodyPr>
          <a:lstStyle>
            <a:lvl1pPr marL="228606" lvl="0" indent="-187330" algn="l" rtl="0">
              <a:spcBef>
                <a:spcPts val="2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1pPr>
            <a:lvl2pPr marL="457212" lvl="1" indent="-187330" algn="l" rtl="0">
              <a:spcBef>
                <a:spcPts val="24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2pPr>
            <a:lvl3pPr marL="685818" lvl="2" indent="-187330" algn="l" rtl="0">
              <a:spcBef>
                <a:spcPts val="20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3pPr>
            <a:lvl4pPr marL="914423" lvl="3"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4pPr>
            <a:lvl5pPr marL="1143028" lvl="4"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5pPr>
            <a:lvl6pPr marL="1371634" lvl="5"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6pPr>
            <a:lvl7pPr marL="1600240" lvl="6"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7pPr>
            <a:lvl8pPr marL="1828846" lvl="7"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8pPr>
            <a:lvl9pPr marL="2057452" lvl="8"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9pPr>
          </a:lstStyle>
          <a:p>
            <a:endParaRPr/>
          </a:p>
        </p:txBody>
      </p:sp>
      <p:cxnSp>
        <p:nvCxnSpPr>
          <p:cNvPr id="26" name="Google Shape;26;p6"/>
          <p:cNvCxnSpPr/>
          <p:nvPr/>
        </p:nvCxnSpPr>
        <p:spPr>
          <a:xfrm rot="-5400000">
            <a:off x="1045311" y="4270999"/>
            <a:ext cx="4130400" cy="0"/>
          </a:xfrm>
          <a:prstGeom prst="straightConnector1">
            <a:avLst/>
          </a:prstGeom>
          <a:noFill/>
          <a:ln w="9525" cap="flat" cmpd="sng">
            <a:solidFill>
              <a:srgbClr val="FFFFFF"/>
            </a:solidFill>
            <a:prstDash val="solid"/>
            <a:round/>
            <a:headEnd type="none" w="sm" len="sm"/>
            <a:tailEnd type="none" w="sm" len="sm"/>
          </a:ln>
        </p:spPr>
      </p:cxnSp>
      <p:cxnSp>
        <p:nvCxnSpPr>
          <p:cNvPr id="27" name="Google Shape;27;p6"/>
          <p:cNvCxnSpPr/>
          <p:nvPr/>
        </p:nvCxnSpPr>
        <p:spPr>
          <a:xfrm rot="-5400000">
            <a:off x="3956930" y="4270999"/>
            <a:ext cx="4130400" cy="0"/>
          </a:xfrm>
          <a:prstGeom prst="straightConnector1">
            <a:avLst/>
          </a:prstGeom>
          <a:noFill/>
          <a:ln w="9525" cap="flat" cmpd="sng">
            <a:solidFill>
              <a:srgbClr val="FFFFFF"/>
            </a:solidFill>
            <a:prstDash val="solid"/>
            <a:round/>
            <a:headEnd type="none" w="sm" len="sm"/>
            <a:tailEnd type="none" w="sm" len="sm"/>
          </a:ln>
        </p:spPr>
      </p:cxnSp>
      <p:sp>
        <p:nvSpPr>
          <p:cNvPr id="28" name="Google Shape;28;p6"/>
          <p:cNvSpPr txBox="1">
            <a:spLocks noGrp="1"/>
          </p:cNvSpPr>
          <p:nvPr>
            <p:ph type="title"/>
          </p:nvPr>
        </p:nvSpPr>
        <p:spPr>
          <a:xfrm>
            <a:off x="517087" y="483250"/>
            <a:ext cx="6911700" cy="9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3750">
                <a:solidFill>
                  <a:schemeClr val="lt1"/>
                </a:solidFill>
                <a:latin typeface="Tenor Sans"/>
                <a:ea typeface="Tenor Sans"/>
                <a:cs typeface="Tenor Sans"/>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val="373230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9"/>
        <p:cNvGrpSpPr/>
        <p:nvPr/>
      </p:nvGrpSpPr>
      <p:grpSpPr>
        <a:xfrm>
          <a:off x="0" y="0"/>
          <a:ext cx="0" cy="0"/>
          <a:chOff x="0" y="0"/>
          <a:chExt cx="0" cy="0"/>
        </a:xfrm>
      </p:grpSpPr>
      <p:sp>
        <p:nvSpPr>
          <p:cNvPr id="30" name="Google Shape;30;p7"/>
          <p:cNvSpPr/>
          <p:nvPr/>
        </p:nvSpPr>
        <p:spPr>
          <a:xfrm>
            <a:off x="-152025" y="3717050"/>
            <a:ext cx="9296023" cy="3140948"/>
          </a:xfrm>
          <a:custGeom>
            <a:avLst/>
            <a:gdLst/>
            <a:ahLst/>
            <a:cxnLst/>
            <a:rect l="l" t="t" r="r" b="b"/>
            <a:pathLst>
              <a:path w="4816592" h="435940" extrusionOk="0">
                <a:moveTo>
                  <a:pt x="0" y="0"/>
                </a:moveTo>
                <a:lnTo>
                  <a:pt x="4816592" y="0"/>
                </a:lnTo>
                <a:lnTo>
                  <a:pt x="4816592" y="435940"/>
                </a:lnTo>
                <a:lnTo>
                  <a:pt x="0" y="435940"/>
                </a:lnTo>
                <a:close/>
              </a:path>
            </a:pathLst>
          </a:custGeom>
          <a:solidFill>
            <a:srgbClr val="0C48BB"/>
          </a:solidFill>
          <a:ln>
            <a:noFill/>
          </a:ln>
        </p:spPr>
      </p:sp>
      <p:sp>
        <p:nvSpPr>
          <p:cNvPr id="31" name="Google Shape;31;p7"/>
          <p:cNvSpPr txBox="1">
            <a:spLocks noGrp="1"/>
          </p:cNvSpPr>
          <p:nvPr>
            <p:ph type="title"/>
          </p:nvPr>
        </p:nvSpPr>
        <p:spPr>
          <a:xfrm>
            <a:off x="3548125" y="1910167"/>
            <a:ext cx="4215600" cy="9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7500"/>
              <a:buFont typeface="Tenor Sans"/>
              <a:buNone/>
              <a:defRPr sz="3750">
                <a:solidFill>
                  <a:schemeClr val="dk2"/>
                </a:solidFill>
                <a:latin typeface="Tenor Sans"/>
                <a:ea typeface="Tenor Sans"/>
                <a:cs typeface="Tenor Sans"/>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7"/>
          <p:cNvSpPr>
            <a:spLocks noGrp="1"/>
          </p:cNvSpPr>
          <p:nvPr>
            <p:ph type="pic" idx="2"/>
          </p:nvPr>
        </p:nvSpPr>
        <p:spPr>
          <a:xfrm>
            <a:off x="-3624837" y="-24200"/>
            <a:ext cx="6933300" cy="6933000"/>
          </a:xfrm>
          <a:prstGeom prst="rect">
            <a:avLst/>
          </a:prstGeom>
          <a:noFill/>
          <a:ln>
            <a:noFill/>
          </a:ln>
        </p:spPr>
      </p:sp>
      <p:sp>
        <p:nvSpPr>
          <p:cNvPr id="33" name="Google Shape;33;p7"/>
          <p:cNvSpPr/>
          <p:nvPr/>
        </p:nvSpPr>
        <p:spPr>
          <a:xfrm>
            <a:off x="3167899" y="3663522"/>
            <a:ext cx="1543304" cy="172925"/>
          </a:xfrm>
          <a:custGeom>
            <a:avLst/>
            <a:gdLst/>
            <a:ahLst/>
            <a:cxnLst/>
            <a:rect l="l" t="t" r="r" b="b"/>
            <a:pathLst>
              <a:path w="812800" h="68305" extrusionOk="0">
                <a:moveTo>
                  <a:pt x="0" y="0"/>
                </a:moveTo>
                <a:lnTo>
                  <a:pt x="812800" y="0"/>
                </a:lnTo>
                <a:lnTo>
                  <a:pt x="812800" y="68305"/>
                </a:lnTo>
                <a:lnTo>
                  <a:pt x="0" y="68305"/>
                </a:lnTo>
                <a:close/>
              </a:path>
            </a:pathLst>
          </a:custGeom>
          <a:solidFill>
            <a:srgbClr val="B4E3EF"/>
          </a:solidFill>
          <a:ln>
            <a:noFill/>
          </a:ln>
        </p:spPr>
      </p:sp>
      <p:sp>
        <p:nvSpPr>
          <p:cNvPr id="34" name="Google Shape;34;p7"/>
          <p:cNvSpPr txBox="1">
            <a:spLocks noGrp="1"/>
          </p:cNvSpPr>
          <p:nvPr>
            <p:ph type="body" idx="1"/>
          </p:nvPr>
        </p:nvSpPr>
        <p:spPr>
          <a:xfrm>
            <a:off x="3735975" y="3968833"/>
            <a:ext cx="4114800" cy="3017400"/>
          </a:xfrm>
          <a:prstGeom prst="rect">
            <a:avLst/>
          </a:prstGeom>
          <a:noFill/>
          <a:ln>
            <a:noFill/>
          </a:ln>
        </p:spPr>
        <p:txBody>
          <a:bodyPr spcFirstLastPara="1" wrap="square" lIns="91425" tIns="45700" rIns="91425" bIns="45700" anchor="t" anchorCtr="0">
            <a:normAutofit/>
          </a:bodyPr>
          <a:lstStyle>
            <a:lvl1pPr marL="228606" lvl="0"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1pPr>
            <a:lvl2pPr marL="457212" lvl="1"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2pPr>
            <a:lvl3pPr marL="685818" lvl="2"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3pPr>
            <a:lvl4pPr marL="914423" lvl="3"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4pPr>
            <a:lvl5pPr marL="1143028" lvl="4"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5pPr>
            <a:lvl6pPr marL="1371634" lvl="5"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6pPr>
            <a:lvl7pPr marL="1600240" lvl="6"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7pPr>
            <a:lvl8pPr marL="1828846" lvl="7"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8pPr>
            <a:lvl9pPr marL="2057452" lvl="8" indent="-187330" algn="l" rtl="0">
              <a:spcBef>
                <a:spcPts val="180"/>
              </a:spcBef>
              <a:spcAft>
                <a:spcPts val="0"/>
              </a:spcAft>
              <a:buClr>
                <a:schemeClr val="lt1"/>
              </a:buClr>
              <a:buSzPts val="2300"/>
              <a:buFont typeface="Assistant"/>
              <a:buChar char="■"/>
              <a:defRPr sz="1150">
                <a:solidFill>
                  <a:schemeClr val="lt1"/>
                </a:solidFill>
                <a:latin typeface="Assistant"/>
                <a:ea typeface="Assistant"/>
                <a:cs typeface="Assistant"/>
                <a:sym typeface="Assistant"/>
              </a:defRPr>
            </a:lvl9pPr>
          </a:lstStyle>
          <a:p>
            <a:endParaRPr/>
          </a:p>
        </p:txBody>
      </p:sp>
    </p:spTree>
    <p:extLst>
      <p:ext uri="{BB962C8B-B14F-4D97-AF65-F5344CB8AC3E}">
        <p14:creationId xmlns:p14="http://schemas.microsoft.com/office/powerpoint/2010/main" val="122370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type="titleOnly">
  <p:cSld name="Quote">
    <p:spTree>
      <p:nvGrpSpPr>
        <p:cNvPr id="1" name="Shape 35"/>
        <p:cNvGrpSpPr/>
        <p:nvPr/>
      </p:nvGrpSpPr>
      <p:grpSpPr>
        <a:xfrm>
          <a:off x="0" y="0"/>
          <a:ext cx="0" cy="0"/>
          <a:chOff x="0" y="0"/>
          <a:chExt cx="0" cy="0"/>
        </a:xfrm>
      </p:grpSpPr>
      <p:sp>
        <p:nvSpPr>
          <p:cNvPr id="36" name="Google Shape;36;p8"/>
          <p:cNvSpPr/>
          <p:nvPr/>
        </p:nvSpPr>
        <p:spPr>
          <a:xfrm>
            <a:off x="-17423" y="4"/>
            <a:ext cx="9157454" cy="6855029"/>
          </a:xfrm>
          <a:custGeom>
            <a:avLst/>
            <a:gdLst/>
            <a:ahLst/>
            <a:cxnLst/>
            <a:rect l="l" t="t" r="r" b="b"/>
            <a:pathLst>
              <a:path w="8988912" h="5046647" extrusionOk="0">
                <a:moveTo>
                  <a:pt x="0" y="0"/>
                </a:moveTo>
                <a:lnTo>
                  <a:pt x="8988912" y="0"/>
                </a:lnTo>
                <a:lnTo>
                  <a:pt x="8988912" y="5046647"/>
                </a:lnTo>
                <a:lnTo>
                  <a:pt x="0" y="5046647"/>
                </a:lnTo>
                <a:close/>
              </a:path>
            </a:pathLst>
          </a:custGeom>
          <a:solidFill>
            <a:srgbClr val="0C48BB"/>
          </a:solidFill>
          <a:ln>
            <a:noFill/>
          </a:ln>
        </p:spPr>
      </p:sp>
      <p:sp>
        <p:nvSpPr>
          <p:cNvPr id="37" name="Google Shape;37;p8"/>
          <p:cNvSpPr txBox="1">
            <a:spLocks noGrp="1"/>
          </p:cNvSpPr>
          <p:nvPr>
            <p:ph type="body" idx="1"/>
          </p:nvPr>
        </p:nvSpPr>
        <p:spPr>
          <a:xfrm>
            <a:off x="2231500" y="2869800"/>
            <a:ext cx="4732200" cy="3017400"/>
          </a:xfrm>
          <a:prstGeom prst="rect">
            <a:avLst/>
          </a:prstGeom>
          <a:noFill/>
          <a:ln>
            <a:noFill/>
          </a:ln>
        </p:spPr>
        <p:txBody>
          <a:bodyPr spcFirstLastPara="1" wrap="square" lIns="91425" tIns="45700" rIns="91425" bIns="45700" anchor="t" anchorCtr="0">
            <a:normAutofit/>
          </a:bodyPr>
          <a:lstStyle>
            <a:lvl1pPr marL="228606" lvl="0" indent="-225431" algn="l" rtl="0">
              <a:spcBef>
                <a:spcPts val="180"/>
              </a:spcBef>
              <a:spcAft>
                <a:spcPts val="0"/>
              </a:spcAft>
              <a:buClr>
                <a:schemeClr val="lt1"/>
              </a:buClr>
              <a:buSzPts val="3500"/>
              <a:buFont typeface="Assistant"/>
              <a:buChar char="●"/>
              <a:defRPr sz="1750">
                <a:solidFill>
                  <a:schemeClr val="lt1"/>
                </a:solidFill>
                <a:latin typeface="Assistant"/>
                <a:ea typeface="Assistant"/>
                <a:cs typeface="Assistant"/>
                <a:sym typeface="Assistant"/>
              </a:defRPr>
            </a:lvl1pPr>
            <a:lvl2pPr marL="457212" lvl="1" indent="-225431" algn="l" rtl="0">
              <a:spcBef>
                <a:spcPts val="180"/>
              </a:spcBef>
              <a:spcAft>
                <a:spcPts val="0"/>
              </a:spcAft>
              <a:buClr>
                <a:schemeClr val="lt1"/>
              </a:buClr>
              <a:buSzPts val="3500"/>
              <a:buFont typeface="Assistant"/>
              <a:buChar char="○"/>
              <a:defRPr sz="1750">
                <a:solidFill>
                  <a:schemeClr val="lt1"/>
                </a:solidFill>
                <a:latin typeface="Assistant"/>
                <a:ea typeface="Assistant"/>
                <a:cs typeface="Assistant"/>
                <a:sym typeface="Assistant"/>
              </a:defRPr>
            </a:lvl2pPr>
            <a:lvl3pPr marL="685818" lvl="2" indent="-225431" algn="l" rtl="0">
              <a:spcBef>
                <a:spcPts val="180"/>
              </a:spcBef>
              <a:spcAft>
                <a:spcPts val="0"/>
              </a:spcAft>
              <a:buClr>
                <a:schemeClr val="lt1"/>
              </a:buClr>
              <a:buSzPts val="3500"/>
              <a:buFont typeface="Assistant"/>
              <a:buChar char="■"/>
              <a:defRPr sz="1750">
                <a:solidFill>
                  <a:schemeClr val="lt1"/>
                </a:solidFill>
                <a:latin typeface="Assistant"/>
                <a:ea typeface="Assistant"/>
                <a:cs typeface="Assistant"/>
                <a:sym typeface="Assistant"/>
              </a:defRPr>
            </a:lvl3pPr>
            <a:lvl4pPr marL="914423" lvl="3" indent="-225431" algn="l" rtl="0">
              <a:spcBef>
                <a:spcPts val="180"/>
              </a:spcBef>
              <a:spcAft>
                <a:spcPts val="0"/>
              </a:spcAft>
              <a:buClr>
                <a:schemeClr val="lt1"/>
              </a:buClr>
              <a:buSzPts val="3500"/>
              <a:buFont typeface="Assistant"/>
              <a:buChar char="●"/>
              <a:defRPr sz="1750">
                <a:solidFill>
                  <a:schemeClr val="lt1"/>
                </a:solidFill>
                <a:latin typeface="Assistant"/>
                <a:ea typeface="Assistant"/>
                <a:cs typeface="Assistant"/>
                <a:sym typeface="Assistant"/>
              </a:defRPr>
            </a:lvl4pPr>
            <a:lvl5pPr marL="1143028" lvl="4" indent="-225431" algn="l" rtl="0">
              <a:spcBef>
                <a:spcPts val="180"/>
              </a:spcBef>
              <a:spcAft>
                <a:spcPts val="0"/>
              </a:spcAft>
              <a:buClr>
                <a:schemeClr val="lt1"/>
              </a:buClr>
              <a:buSzPts val="3500"/>
              <a:buFont typeface="Assistant"/>
              <a:buChar char="○"/>
              <a:defRPr sz="1750">
                <a:solidFill>
                  <a:schemeClr val="lt1"/>
                </a:solidFill>
                <a:latin typeface="Assistant"/>
                <a:ea typeface="Assistant"/>
                <a:cs typeface="Assistant"/>
                <a:sym typeface="Assistant"/>
              </a:defRPr>
            </a:lvl5pPr>
            <a:lvl6pPr marL="1371634" lvl="5" indent="-225431" algn="l" rtl="0">
              <a:spcBef>
                <a:spcPts val="180"/>
              </a:spcBef>
              <a:spcAft>
                <a:spcPts val="0"/>
              </a:spcAft>
              <a:buClr>
                <a:schemeClr val="lt1"/>
              </a:buClr>
              <a:buSzPts val="3500"/>
              <a:buFont typeface="Assistant"/>
              <a:buChar char="■"/>
              <a:defRPr sz="1750">
                <a:solidFill>
                  <a:schemeClr val="lt1"/>
                </a:solidFill>
                <a:latin typeface="Assistant"/>
                <a:ea typeface="Assistant"/>
                <a:cs typeface="Assistant"/>
                <a:sym typeface="Assistant"/>
              </a:defRPr>
            </a:lvl6pPr>
            <a:lvl7pPr marL="1600240" lvl="6" indent="-225431" algn="l" rtl="0">
              <a:spcBef>
                <a:spcPts val="180"/>
              </a:spcBef>
              <a:spcAft>
                <a:spcPts val="0"/>
              </a:spcAft>
              <a:buClr>
                <a:schemeClr val="lt1"/>
              </a:buClr>
              <a:buSzPts val="3500"/>
              <a:buFont typeface="Assistant"/>
              <a:buChar char="●"/>
              <a:defRPr sz="1750">
                <a:solidFill>
                  <a:schemeClr val="lt1"/>
                </a:solidFill>
                <a:latin typeface="Assistant"/>
                <a:ea typeface="Assistant"/>
                <a:cs typeface="Assistant"/>
                <a:sym typeface="Assistant"/>
              </a:defRPr>
            </a:lvl7pPr>
            <a:lvl8pPr marL="1828846" lvl="7" indent="-225431" algn="l" rtl="0">
              <a:spcBef>
                <a:spcPts val="180"/>
              </a:spcBef>
              <a:spcAft>
                <a:spcPts val="0"/>
              </a:spcAft>
              <a:buClr>
                <a:schemeClr val="lt1"/>
              </a:buClr>
              <a:buSzPts val="3500"/>
              <a:buFont typeface="Assistant"/>
              <a:buChar char="○"/>
              <a:defRPr sz="1750">
                <a:solidFill>
                  <a:schemeClr val="lt1"/>
                </a:solidFill>
                <a:latin typeface="Assistant"/>
                <a:ea typeface="Assistant"/>
                <a:cs typeface="Assistant"/>
                <a:sym typeface="Assistant"/>
              </a:defRPr>
            </a:lvl8pPr>
            <a:lvl9pPr marL="2057452" lvl="8" indent="-225431" algn="l" rtl="0">
              <a:spcBef>
                <a:spcPts val="180"/>
              </a:spcBef>
              <a:spcAft>
                <a:spcPts val="0"/>
              </a:spcAft>
              <a:buClr>
                <a:schemeClr val="lt1"/>
              </a:buClr>
              <a:buSzPts val="3500"/>
              <a:buFont typeface="Assistant"/>
              <a:buChar char="■"/>
              <a:defRPr sz="1750">
                <a:solidFill>
                  <a:schemeClr val="lt1"/>
                </a:solidFill>
                <a:latin typeface="Assistant"/>
                <a:ea typeface="Assistant"/>
                <a:cs typeface="Assistant"/>
                <a:sym typeface="Assistant"/>
              </a:defRPr>
            </a:lvl9pPr>
          </a:lstStyle>
          <a:p>
            <a:endParaRPr/>
          </a:p>
        </p:txBody>
      </p:sp>
      <p:sp>
        <p:nvSpPr>
          <p:cNvPr id="38" name="Google Shape;38;p8"/>
          <p:cNvSpPr txBox="1">
            <a:spLocks noGrp="1"/>
          </p:cNvSpPr>
          <p:nvPr>
            <p:ph type="title"/>
          </p:nvPr>
        </p:nvSpPr>
        <p:spPr>
          <a:xfrm>
            <a:off x="1188550" y="1834950"/>
            <a:ext cx="6911700" cy="9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3750">
                <a:solidFill>
                  <a:schemeClr val="lt1"/>
                </a:solidFill>
                <a:latin typeface="Tenor Sans"/>
                <a:ea typeface="Tenor Sans"/>
                <a:cs typeface="Tenor Sans"/>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val="37136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9"/>
          <p:cNvSpPr/>
          <p:nvPr/>
        </p:nvSpPr>
        <p:spPr>
          <a:xfrm>
            <a:off x="-4" y="-2407"/>
            <a:ext cx="2891138" cy="6857433"/>
          </a:xfrm>
          <a:custGeom>
            <a:avLst/>
            <a:gdLst/>
            <a:ahLst/>
            <a:cxnLst/>
            <a:rect l="l" t="t" r="r" b="b"/>
            <a:pathLst>
              <a:path w="2837927" h="5048417" extrusionOk="0">
                <a:moveTo>
                  <a:pt x="0" y="0"/>
                </a:moveTo>
                <a:lnTo>
                  <a:pt x="2837927" y="0"/>
                </a:lnTo>
                <a:lnTo>
                  <a:pt x="2837927" y="5048417"/>
                </a:lnTo>
                <a:lnTo>
                  <a:pt x="0" y="5048417"/>
                </a:lnTo>
                <a:close/>
              </a:path>
            </a:pathLst>
          </a:custGeom>
          <a:solidFill>
            <a:srgbClr val="0C48BB"/>
          </a:solidFill>
          <a:ln>
            <a:noFill/>
          </a:ln>
        </p:spPr>
      </p:sp>
      <p:sp>
        <p:nvSpPr>
          <p:cNvPr id="41" name="Google Shape;41;p9"/>
          <p:cNvSpPr>
            <a:spLocks noGrp="1"/>
          </p:cNvSpPr>
          <p:nvPr>
            <p:ph type="pic" idx="2"/>
          </p:nvPr>
        </p:nvSpPr>
        <p:spPr>
          <a:xfrm>
            <a:off x="-455661" y="1313317"/>
            <a:ext cx="4086450" cy="4086400"/>
          </a:xfrm>
          <a:prstGeom prst="rect">
            <a:avLst/>
          </a:prstGeom>
          <a:noFill/>
          <a:ln>
            <a:noFill/>
          </a:ln>
        </p:spPr>
      </p:sp>
      <p:sp>
        <p:nvSpPr>
          <p:cNvPr id="42" name="Google Shape;42;p9"/>
          <p:cNvSpPr txBox="1">
            <a:spLocks noGrp="1"/>
          </p:cNvSpPr>
          <p:nvPr>
            <p:ph type="body" idx="1"/>
          </p:nvPr>
        </p:nvSpPr>
        <p:spPr>
          <a:xfrm>
            <a:off x="3771813" y="2234917"/>
            <a:ext cx="4114800" cy="3017400"/>
          </a:xfrm>
          <a:prstGeom prst="rect">
            <a:avLst/>
          </a:prstGeom>
          <a:noFill/>
          <a:ln>
            <a:noFill/>
          </a:ln>
        </p:spPr>
        <p:txBody>
          <a:bodyPr spcFirstLastPara="1" wrap="square" lIns="91425" tIns="45700" rIns="91425" bIns="45700" anchor="t" anchorCtr="0">
            <a:normAutofit/>
          </a:bodyPr>
          <a:lstStyle>
            <a:lvl1pPr marL="228606" lvl="0"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1pPr>
            <a:lvl2pPr marL="457212" lvl="1"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2pPr>
            <a:lvl3pPr marL="685818" lvl="2"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3pPr>
            <a:lvl4pPr marL="914423" lvl="3"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4pPr>
            <a:lvl5pPr marL="1143028" lvl="4"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5pPr>
            <a:lvl6pPr marL="1371634" lvl="5"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6pPr>
            <a:lvl7pPr marL="1600240" lvl="6"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7pPr>
            <a:lvl8pPr marL="1828846" lvl="7"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8pPr>
            <a:lvl9pPr marL="2057452" lvl="8"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9pPr>
          </a:lstStyle>
          <a:p>
            <a:endParaRPr/>
          </a:p>
        </p:txBody>
      </p:sp>
      <p:sp>
        <p:nvSpPr>
          <p:cNvPr id="43" name="Google Shape;43;p9"/>
          <p:cNvSpPr txBox="1">
            <a:spLocks noGrp="1"/>
          </p:cNvSpPr>
          <p:nvPr>
            <p:ph type="title"/>
          </p:nvPr>
        </p:nvSpPr>
        <p:spPr>
          <a:xfrm>
            <a:off x="3821637" y="1313317"/>
            <a:ext cx="6911700" cy="9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7500"/>
              <a:buFont typeface="Tenor Sans"/>
              <a:buNone/>
              <a:defRPr sz="3750">
                <a:solidFill>
                  <a:schemeClr val="dk2"/>
                </a:solidFill>
                <a:latin typeface="Tenor Sans"/>
                <a:ea typeface="Tenor Sans"/>
                <a:cs typeface="Tenor Sans"/>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4588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10"/>
          <p:cNvSpPr/>
          <p:nvPr/>
        </p:nvSpPr>
        <p:spPr>
          <a:xfrm>
            <a:off x="6251610" y="-2407"/>
            <a:ext cx="2891138" cy="6857433"/>
          </a:xfrm>
          <a:custGeom>
            <a:avLst/>
            <a:gdLst/>
            <a:ahLst/>
            <a:cxnLst/>
            <a:rect l="l" t="t" r="r" b="b"/>
            <a:pathLst>
              <a:path w="2837927" h="5048417" extrusionOk="0">
                <a:moveTo>
                  <a:pt x="0" y="0"/>
                </a:moveTo>
                <a:lnTo>
                  <a:pt x="2837927" y="0"/>
                </a:lnTo>
                <a:lnTo>
                  <a:pt x="2837927" y="5048417"/>
                </a:lnTo>
                <a:lnTo>
                  <a:pt x="0" y="5048417"/>
                </a:lnTo>
                <a:close/>
              </a:path>
            </a:pathLst>
          </a:custGeom>
          <a:solidFill>
            <a:srgbClr val="0C48BB"/>
          </a:solidFill>
          <a:ln>
            <a:noFill/>
          </a:ln>
        </p:spPr>
      </p:sp>
      <p:sp>
        <p:nvSpPr>
          <p:cNvPr id="46" name="Google Shape;46;p10"/>
          <p:cNvSpPr>
            <a:spLocks noGrp="1"/>
          </p:cNvSpPr>
          <p:nvPr>
            <p:ph type="pic" idx="2"/>
          </p:nvPr>
        </p:nvSpPr>
        <p:spPr>
          <a:xfrm>
            <a:off x="5057526" y="1272367"/>
            <a:ext cx="4086450" cy="4086400"/>
          </a:xfrm>
          <a:prstGeom prst="rect">
            <a:avLst/>
          </a:prstGeom>
          <a:noFill/>
          <a:ln>
            <a:noFill/>
          </a:ln>
        </p:spPr>
      </p:sp>
      <p:sp>
        <p:nvSpPr>
          <p:cNvPr id="47" name="Google Shape;47;p10"/>
          <p:cNvSpPr/>
          <p:nvPr/>
        </p:nvSpPr>
        <p:spPr>
          <a:xfrm>
            <a:off x="394538" y="3741839"/>
            <a:ext cx="4987158" cy="71307"/>
          </a:xfrm>
          <a:custGeom>
            <a:avLst/>
            <a:gdLst/>
            <a:ahLst/>
            <a:cxnLst/>
            <a:rect l="l" t="t" r="r" b="b"/>
            <a:pathLst>
              <a:path w="2626548" h="28166" extrusionOk="0">
                <a:moveTo>
                  <a:pt x="0" y="0"/>
                </a:moveTo>
                <a:lnTo>
                  <a:pt x="2626548" y="0"/>
                </a:lnTo>
                <a:lnTo>
                  <a:pt x="2626548" y="28166"/>
                </a:lnTo>
                <a:lnTo>
                  <a:pt x="0" y="28166"/>
                </a:lnTo>
                <a:close/>
              </a:path>
            </a:pathLst>
          </a:custGeom>
          <a:solidFill>
            <a:srgbClr val="B4E3EF"/>
          </a:solidFill>
          <a:ln>
            <a:noFill/>
          </a:ln>
        </p:spPr>
      </p:sp>
      <p:sp>
        <p:nvSpPr>
          <p:cNvPr id="48" name="Google Shape;48;p10"/>
          <p:cNvSpPr txBox="1">
            <a:spLocks noGrp="1"/>
          </p:cNvSpPr>
          <p:nvPr>
            <p:ph type="body" idx="1"/>
          </p:nvPr>
        </p:nvSpPr>
        <p:spPr>
          <a:xfrm>
            <a:off x="581875" y="4022633"/>
            <a:ext cx="4114800" cy="3017400"/>
          </a:xfrm>
          <a:prstGeom prst="rect">
            <a:avLst/>
          </a:prstGeom>
          <a:noFill/>
          <a:ln>
            <a:noFill/>
          </a:ln>
        </p:spPr>
        <p:txBody>
          <a:bodyPr spcFirstLastPara="1" wrap="square" lIns="91425" tIns="45700" rIns="91425" bIns="45700" anchor="t" anchorCtr="0">
            <a:normAutofit/>
          </a:bodyPr>
          <a:lstStyle>
            <a:lvl1pPr marL="228606" lvl="0"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1pPr>
            <a:lvl2pPr marL="457212" lvl="1"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2pPr>
            <a:lvl3pPr marL="685818" lvl="2"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3pPr>
            <a:lvl4pPr marL="914423" lvl="3"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4pPr>
            <a:lvl5pPr marL="1143028" lvl="4"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5pPr>
            <a:lvl6pPr marL="1371634" lvl="5"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6pPr>
            <a:lvl7pPr marL="1600240" lvl="6"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7pPr>
            <a:lvl8pPr marL="1828846" lvl="7"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8pPr>
            <a:lvl9pPr marL="2057452" lvl="8" indent="-187330" algn="l" rtl="0">
              <a:spcBef>
                <a:spcPts val="180"/>
              </a:spcBef>
              <a:spcAft>
                <a:spcPts val="0"/>
              </a:spcAft>
              <a:buClr>
                <a:schemeClr val="dk1"/>
              </a:buClr>
              <a:buSzPts val="2300"/>
              <a:buFont typeface="Assistant"/>
              <a:buChar char="■"/>
              <a:defRPr sz="1150">
                <a:latin typeface="Assistant"/>
                <a:ea typeface="Assistant"/>
                <a:cs typeface="Assistant"/>
                <a:sym typeface="Assistant"/>
              </a:defRPr>
            </a:lvl9pPr>
          </a:lstStyle>
          <a:p>
            <a:endParaRPr/>
          </a:p>
        </p:txBody>
      </p:sp>
      <p:sp>
        <p:nvSpPr>
          <p:cNvPr id="49" name="Google Shape;49;p10"/>
          <p:cNvSpPr txBox="1">
            <a:spLocks noGrp="1"/>
          </p:cNvSpPr>
          <p:nvPr>
            <p:ph type="title"/>
          </p:nvPr>
        </p:nvSpPr>
        <p:spPr>
          <a:xfrm>
            <a:off x="341076" y="2052617"/>
            <a:ext cx="4458450" cy="9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7500"/>
              <a:buFont typeface="Tenor Sans"/>
              <a:buNone/>
              <a:defRPr sz="3750">
                <a:solidFill>
                  <a:schemeClr val="dk2"/>
                </a:solidFill>
                <a:latin typeface="Tenor Sans"/>
                <a:ea typeface="Tenor Sans"/>
                <a:cs typeface="Tenor Sans"/>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0634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109200" y="3264900"/>
            <a:ext cx="4114800" cy="30174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1pPr>
            <a:lvl2pPr marL="914400" lvl="1"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2pPr>
            <a:lvl3pPr marL="1371600" lvl="2"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3pPr>
            <a:lvl4pPr marL="1828800" lvl="3"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4pPr>
            <a:lvl5pPr marL="2286000" lvl="4"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5pPr>
            <a:lvl6pPr marL="2743200" lvl="5"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6pPr>
            <a:lvl7pPr marL="3200400" lvl="6"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7pPr>
            <a:lvl8pPr marL="3657600" lvl="7"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8pPr>
            <a:lvl9pPr marL="4114800" lvl="8"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9pPr>
          </a:lstStyle>
          <a:p>
            <a:endParaRPr/>
          </a:p>
        </p:txBody>
      </p:sp>
      <p:sp>
        <p:nvSpPr>
          <p:cNvPr id="7" name="Google Shape;7;p1"/>
          <p:cNvSpPr txBox="1">
            <a:spLocks noGrp="1"/>
          </p:cNvSpPr>
          <p:nvPr>
            <p:ph type="title"/>
          </p:nvPr>
        </p:nvSpPr>
        <p:spPr>
          <a:xfrm>
            <a:off x="576150" y="433067"/>
            <a:ext cx="7167900" cy="2259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12300"/>
              <a:buFont typeface="Tenor Sans"/>
              <a:buNone/>
              <a:defRPr sz="12300">
                <a:solidFill>
                  <a:schemeClr val="dk2"/>
                </a:solidFill>
                <a:latin typeface="Tenor Sans"/>
                <a:ea typeface="Tenor Sans"/>
                <a:cs typeface="Tenor Sans"/>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92272378"/>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goodfreephotos.com/other-photos/old-alarm-clock.jpg.ph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p11"/>
          <p:cNvGrpSpPr/>
          <p:nvPr/>
        </p:nvGrpSpPr>
        <p:grpSpPr>
          <a:xfrm>
            <a:off x="1" y="5064652"/>
            <a:ext cx="9143998" cy="1651643"/>
            <a:chOff x="0" y="-57149"/>
            <a:chExt cx="4816592" cy="870000"/>
          </a:xfrm>
        </p:grpSpPr>
        <p:sp>
          <p:nvSpPr>
            <p:cNvPr id="55" name="Google Shape;55;p11"/>
            <p:cNvSpPr/>
            <p:nvPr/>
          </p:nvSpPr>
          <p:spPr>
            <a:xfrm>
              <a:off x="0" y="0"/>
              <a:ext cx="4816592" cy="435940"/>
            </a:xfrm>
            <a:custGeom>
              <a:avLst/>
              <a:gdLst/>
              <a:ahLst/>
              <a:cxnLst/>
              <a:rect l="l" t="t" r="r" b="b"/>
              <a:pathLst>
                <a:path w="4816592" h="435940" extrusionOk="0">
                  <a:moveTo>
                    <a:pt x="0" y="0"/>
                  </a:moveTo>
                  <a:lnTo>
                    <a:pt x="4816592" y="0"/>
                  </a:lnTo>
                  <a:lnTo>
                    <a:pt x="4816592" y="435940"/>
                  </a:lnTo>
                  <a:lnTo>
                    <a:pt x="0" y="435940"/>
                  </a:lnTo>
                  <a:close/>
                </a:path>
              </a:pathLst>
            </a:custGeom>
            <a:solidFill>
              <a:srgbClr val="0C48BB"/>
            </a:solidFill>
            <a:ln>
              <a:noFill/>
            </a:ln>
          </p:spPr>
        </p:sp>
        <p:sp>
          <p:nvSpPr>
            <p:cNvPr id="56" name="Google Shape;56;p11"/>
            <p:cNvSpPr txBox="1"/>
            <p:nvPr/>
          </p:nvSpPr>
          <p:spPr>
            <a:xfrm>
              <a:off x="0" y="-57149"/>
              <a:ext cx="4816500" cy="870000"/>
            </a:xfrm>
            <a:prstGeom prst="rect">
              <a:avLst/>
            </a:prstGeom>
            <a:noFill/>
            <a:ln>
              <a:noFill/>
            </a:ln>
          </p:spPr>
          <p:txBody>
            <a:bodyPr spcFirstLastPara="1" wrap="square" lIns="25400" tIns="25400" rIns="25400" bIns="25400" anchor="ctr" anchorCtr="0">
              <a:noAutofit/>
            </a:bodyPr>
            <a:lstStyle/>
            <a:p>
              <a:pPr algn="ctr" defTabSz="609630">
                <a:lnSpc>
                  <a:spcPct val="175000"/>
                </a:lnSpc>
                <a:buClr>
                  <a:srgbClr val="000000"/>
                </a:buClr>
              </a:pPr>
              <a:endParaRPr sz="900" kern="0">
                <a:solidFill>
                  <a:srgbClr val="000000"/>
                </a:solidFill>
                <a:latin typeface="Calibri"/>
                <a:ea typeface="Calibri"/>
                <a:cs typeface="Calibri"/>
                <a:sym typeface="Calibri"/>
              </a:endParaRPr>
            </a:p>
          </p:txBody>
        </p:sp>
      </p:grpSp>
      <p:pic>
        <p:nvPicPr>
          <p:cNvPr id="57" name="Google Shape;57;p11"/>
          <p:cNvPicPr preferRelativeResize="0"/>
          <p:nvPr/>
        </p:nvPicPr>
        <p:blipFill>
          <a:blip r:embed="rId3">
            <a:extLst>
              <a:ext uri="{837473B0-CC2E-450A-ABE3-18F120FF3D39}">
                <a1611:picAttrSrcUrl xmlns:a1611="http://schemas.microsoft.com/office/drawing/2016/11/main" r:id="rId4"/>
              </a:ext>
            </a:extLst>
          </a:blip>
          <a:srcRect/>
          <a:stretch/>
        </p:blipFill>
        <p:spPr>
          <a:xfrm>
            <a:off x="5130463" y="1846153"/>
            <a:ext cx="3912279" cy="2743200"/>
          </a:xfrm>
          <a:prstGeom prst="rect">
            <a:avLst/>
          </a:prstGeom>
          <a:noFill/>
          <a:ln>
            <a:noFill/>
          </a:ln>
        </p:spPr>
      </p:pic>
      <p:cxnSp>
        <p:nvCxnSpPr>
          <p:cNvPr id="58" name="Google Shape;58;p11"/>
          <p:cNvCxnSpPr/>
          <p:nvPr/>
        </p:nvCxnSpPr>
        <p:spPr>
          <a:xfrm>
            <a:off x="605314" y="3885431"/>
            <a:ext cx="5669535" cy="0"/>
          </a:xfrm>
          <a:prstGeom prst="straightConnector1">
            <a:avLst/>
          </a:prstGeom>
          <a:noFill/>
          <a:ln w="104775" cap="flat" cmpd="sng">
            <a:solidFill>
              <a:srgbClr val="B4E3EF"/>
            </a:solidFill>
            <a:prstDash val="dash"/>
            <a:round/>
            <a:headEnd type="none" w="sm" len="sm"/>
            <a:tailEnd type="none" w="sm" len="sm"/>
          </a:ln>
        </p:spPr>
      </p:cxnSp>
      <p:grpSp>
        <p:nvGrpSpPr>
          <p:cNvPr id="59" name="Google Shape;59;p11"/>
          <p:cNvGrpSpPr/>
          <p:nvPr/>
        </p:nvGrpSpPr>
        <p:grpSpPr>
          <a:xfrm>
            <a:off x="4767468" y="3595618"/>
            <a:ext cx="629197" cy="632017"/>
            <a:chOff x="1813" y="0"/>
            <a:chExt cx="809173" cy="812800"/>
          </a:xfrm>
        </p:grpSpPr>
        <p:sp>
          <p:nvSpPr>
            <p:cNvPr id="60" name="Google Shape;60;p1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48BB"/>
            </a:solidFill>
            <a:ln>
              <a:noFill/>
            </a:ln>
          </p:spPr>
          <p:txBody>
            <a:bodyPr spcFirstLastPara="1" wrap="square" lIns="45713" tIns="45713" rIns="45713" bIns="45713" anchor="ctr" anchorCtr="0">
              <a:noAutofit/>
            </a:bodyPr>
            <a:lstStyle/>
            <a:p>
              <a:pPr defTabSz="609630">
                <a:buClr>
                  <a:srgbClr val="000000"/>
                </a:buClr>
              </a:pPr>
              <a:endParaRPr sz="700" kern="0">
                <a:solidFill>
                  <a:srgbClr val="000000"/>
                </a:solidFill>
                <a:latin typeface="Arial"/>
                <a:cs typeface="Arial"/>
                <a:sym typeface="Arial"/>
              </a:endParaRPr>
            </a:p>
          </p:txBody>
        </p:sp>
        <p:sp>
          <p:nvSpPr>
            <p:cNvPr id="61" name="Google Shape;61;p11"/>
            <p:cNvSpPr txBox="1"/>
            <p:nvPr/>
          </p:nvSpPr>
          <p:spPr>
            <a:xfrm>
              <a:off x="76200" y="19050"/>
              <a:ext cx="660400" cy="717550"/>
            </a:xfrm>
            <a:prstGeom prst="rect">
              <a:avLst/>
            </a:prstGeom>
            <a:noFill/>
            <a:ln>
              <a:noFill/>
            </a:ln>
          </p:spPr>
          <p:txBody>
            <a:bodyPr spcFirstLastPara="1" wrap="square" lIns="25400" tIns="25400" rIns="25400" bIns="25400" anchor="ctr" anchorCtr="0">
              <a:noAutofit/>
            </a:bodyPr>
            <a:lstStyle/>
            <a:p>
              <a:pPr algn="ctr" defTabSz="609630">
                <a:lnSpc>
                  <a:spcPct val="175000"/>
                </a:lnSpc>
                <a:buClr>
                  <a:srgbClr val="000000"/>
                </a:buClr>
              </a:pPr>
              <a:endParaRPr sz="900" kern="0">
                <a:solidFill>
                  <a:srgbClr val="000000"/>
                </a:solidFill>
                <a:latin typeface="Calibri"/>
                <a:ea typeface="Calibri"/>
                <a:cs typeface="Calibri"/>
                <a:sym typeface="Calibri"/>
              </a:endParaRPr>
            </a:p>
          </p:txBody>
        </p:sp>
      </p:grpSp>
      <p:sp>
        <p:nvSpPr>
          <p:cNvPr id="62" name="Google Shape;62;p11"/>
          <p:cNvSpPr txBox="1">
            <a:spLocks noGrp="1"/>
          </p:cNvSpPr>
          <p:nvPr>
            <p:ph type="body" idx="1"/>
          </p:nvPr>
        </p:nvSpPr>
        <p:spPr>
          <a:xfrm>
            <a:off x="711613" y="4057750"/>
            <a:ext cx="2633753" cy="400026"/>
          </a:xfrm>
          <a:prstGeom prst="rect">
            <a:avLst/>
          </a:prstGeom>
        </p:spPr>
        <p:txBody>
          <a:bodyPr spcFirstLastPara="1" wrap="square" lIns="45713" tIns="22850" rIns="45713" bIns="22850" anchor="t" anchorCtr="0">
            <a:spAutoFit/>
          </a:bodyPr>
          <a:lstStyle/>
          <a:p>
            <a:pPr marL="0" indent="0">
              <a:buNone/>
            </a:pPr>
            <a:r>
              <a:rPr lang="en-US" sz="2133" b="1" dirty="0">
                <a:solidFill>
                  <a:schemeClr val="tx1"/>
                </a:solidFill>
              </a:rPr>
              <a:t>Luke 14:26ff</a:t>
            </a:r>
            <a:endParaRPr sz="2133" b="1" dirty="0">
              <a:solidFill>
                <a:schemeClr val="tx1"/>
              </a:solidFill>
            </a:endParaRPr>
          </a:p>
        </p:txBody>
      </p:sp>
      <p:sp>
        <p:nvSpPr>
          <p:cNvPr id="63" name="Google Shape;63;p11"/>
          <p:cNvSpPr txBox="1">
            <a:spLocks noGrp="1"/>
          </p:cNvSpPr>
          <p:nvPr>
            <p:ph type="title"/>
          </p:nvPr>
        </p:nvSpPr>
        <p:spPr>
          <a:xfrm>
            <a:off x="635410" y="1701900"/>
            <a:ext cx="4048103" cy="1323425"/>
          </a:xfrm>
          <a:prstGeom prst="rect">
            <a:avLst/>
          </a:prstGeom>
        </p:spPr>
        <p:txBody>
          <a:bodyPr spcFirstLastPara="1" wrap="square" lIns="45713" tIns="45713" rIns="45713" bIns="45713" anchor="t" anchorCtr="0">
            <a:spAutoFit/>
          </a:bodyPr>
          <a:lstStyle/>
          <a:p>
            <a:r>
              <a:rPr lang="en-US" sz="4000" dirty="0"/>
              <a:t>Demands Of Discipleship</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227633"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Continuing In His Word</a:t>
            </a:r>
          </a:p>
        </p:txBody>
      </p:sp>
      <p:sp>
        <p:nvSpPr>
          <p:cNvPr id="94" name="Google Shape;94;p13"/>
          <p:cNvSpPr txBox="1"/>
          <p:nvPr/>
        </p:nvSpPr>
        <p:spPr>
          <a:xfrm>
            <a:off x="414551" y="1044329"/>
            <a:ext cx="8333522" cy="4382225"/>
          </a:xfrm>
          <a:prstGeom prst="rect">
            <a:avLst/>
          </a:prstGeom>
          <a:noFill/>
          <a:ln>
            <a:noFill/>
          </a:ln>
        </p:spPr>
        <p:txBody>
          <a:bodyPr spcFirstLastPara="1" wrap="square" lIns="0" tIns="0" rIns="0" bIns="0" anchor="t" anchorCtr="0">
            <a:spAutoFit/>
          </a:bodyPr>
          <a:lstStyle/>
          <a:p>
            <a:pPr defTabSz="609630">
              <a:lnSpc>
                <a:spcPct val="110000"/>
              </a:lnSpc>
              <a:spcBef>
                <a:spcPts val="400"/>
              </a:spcBef>
              <a:spcAft>
                <a:spcPts val="400"/>
              </a:spcAft>
              <a:buClr>
                <a:srgbClr val="000000"/>
              </a:buClr>
            </a:pPr>
            <a:r>
              <a:rPr lang="en-US" sz="2933" i="1" kern="0" dirty="0">
                <a:latin typeface="Assistant"/>
                <a:ea typeface="Assistant"/>
                <a:cs typeface="Assistant"/>
                <a:sym typeface="Assistant"/>
              </a:rPr>
              <a:t>“... </a:t>
            </a:r>
            <a:r>
              <a:rPr lang="en-US" sz="2933" b="1" i="1" kern="0" dirty="0">
                <a:latin typeface="Assistant"/>
                <a:ea typeface="Assistant"/>
                <a:cs typeface="Assistant"/>
                <a:sym typeface="Assistant"/>
              </a:rPr>
              <a:t>if you abide in My word, then you are truly disciples of Mine</a:t>
            </a:r>
            <a:r>
              <a:rPr lang="en-US" sz="2933" i="1" kern="0" dirty="0">
                <a:latin typeface="Assistant"/>
                <a:ea typeface="Assistant"/>
                <a:cs typeface="Assistant"/>
                <a:sym typeface="Assistant"/>
              </a:rPr>
              <a:t>.” </a:t>
            </a:r>
            <a:r>
              <a:rPr lang="en-US" sz="2933" kern="0" dirty="0">
                <a:latin typeface="Assistant"/>
                <a:ea typeface="Assistant"/>
                <a:cs typeface="Assistant"/>
                <a:sym typeface="Assistant"/>
              </a:rPr>
              <a:t>(John 8:31)</a:t>
            </a:r>
          </a:p>
          <a:p>
            <a:pPr defTabSz="609630">
              <a:lnSpc>
                <a:spcPct val="110000"/>
              </a:lnSpc>
              <a:spcBef>
                <a:spcPts val="400"/>
              </a:spcBef>
              <a:spcAft>
                <a:spcPts val="400"/>
              </a:spcAft>
              <a:buClr>
                <a:srgbClr val="000000"/>
              </a:buClr>
            </a:pPr>
            <a:r>
              <a:rPr lang="en-US" sz="2933" kern="0" dirty="0">
                <a:latin typeface="Assistant"/>
                <a:ea typeface="Assistant"/>
                <a:cs typeface="Assistant"/>
                <a:sym typeface="Assistant"/>
              </a:rPr>
              <a:t>Not only </a:t>
            </a:r>
            <a:r>
              <a:rPr lang="en-US" sz="2933" b="1" kern="0" dirty="0">
                <a:latin typeface="Assistant"/>
                <a:ea typeface="Assistant"/>
                <a:cs typeface="Assistant"/>
                <a:sym typeface="Assistant"/>
              </a:rPr>
              <a:t>listen </a:t>
            </a:r>
            <a:r>
              <a:rPr lang="en-US" sz="2933" kern="0" dirty="0">
                <a:latin typeface="Assistant"/>
                <a:ea typeface="Assistant"/>
                <a:cs typeface="Assistant"/>
                <a:sym typeface="Assistant"/>
              </a:rPr>
              <a:t>to</a:t>
            </a:r>
            <a:r>
              <a:rPr lang="en-US" sz="2933" b="1" kern="0" dirty="0">
                <a:latin typeface="Assistant"/>
                <a:ea typeface="Assistant"/>
                <a:cs typeface="Assistant"/>
                <a:sym typeface="Assistant"/>
              </a:rPr>
              <a:t> God’s word, </a:t>
            </a:r>
            <a:r>
              <a:rPr lang="en-US" sz="2933" kern="0" dirty="0">
                <a:latin typeface="Assistant"/>
                <a:ea typeface="Assistant"/>
                <a:cs typeface="Assistant"/>
                <a:sym typeface="Assistant"/>
              </a:rPr>
              <a:t>but</a:t>
            </a:r>
            <a:r>
              <a:rPr lang="en-US" sz="2933" b="1" kern="0" dirty="0">
                <a:latin typeface="Assistant"/>
                <a:ea typeface="Assistant"/>
                <a:cs typeface="Assistant"/>
                <a:sym typeface="Assistant"/>
              </a:rPr>
              <a:t> follow/apply</a:t>
            </a:r>
            <a:r>
              <a:rPr lang="en-US" sz="2933" kern="0" dirty="0">
                <a:latin typeface="Assistant"/>
                <a:ea typeface="Assistant"/>
                <a:cs typeface="Assistant"/>
                <a:sym typeface="Assistant"/>
              </a:rPr>
              <a:t>.</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We are not disciples </a:t>
            </a:r>
            <a:r>
              <a:rPr lang="en-US" sz="2933" kern="0" dirty="0">
                <a:latin typeface="Assistant"/>
                <a:ea typeface="Assistant"/>
                <a:cs typeface="Assistant"/>
                <a:sym typeface="Assistant"/>
              </a:rPr>
              <a:t>if we never </a:t>
            </a:r>
            <a:r>
              <a:rPr lang="en-US" sz="2933" b="1" kern="0" dirty="0">
                <a:latin typeface="Assistant"/>
                <a:ea typeface="Assistant"/>
                <a:cs typeface="Assistant"/>
                <a:sym typeface="Assistant"/>
              </a:rPr>
              <a:t>consistently and diligently study </a:t>
            </a:r>
            <a:r>
              <a:rPr lang="en-US" sz="2933" kern="0" dirty="0">
                <a:latin typeface="Assistant"/>
                <a:ea typeface="Assistant"/>
                <a:cs typeface="Assistant"/>
                <a:sym typeface="Assistant"/>
              </a:rPr>
              <a:t>the</a:t>
            </a:r>
            <a:r>
              <a:rPr lang="en-US" sz="2933" b="1" kern="0" dirty="0">
                <a:latin typeface="Assistant"/>
                <a:ea typeface="Assistant"/>
                <a:cs typeface="Assistant"/>
                <a:sym typeface="Assistant"/>
              </a:rPr>
              <a:t> Bible</a:t>
            </a:r>
            <a:r>
              <a:rPr lang="en-US" sz="2933" kern="0" dirty="0">
                <a:latin typeface="Assistant"/>
                <a:ea typeface="Assistant"/>
                <a:cs typeface="Assistant"/>
                <a:sym typeface="Assistant"/>
              </a:rPr>
              <a:t>. (2 Timothy 2:15)</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We must be careful</a:t>
            </a:r>
            <a:r>
              <a:rPr lang="en-US" sz="2933" kern="0" dirty="0">
                <a:latin typeface="Assistant"/>
                <a:ea typeface="Assistant"/>
                <a:cs typeface="Assistant"/>
                <a:sym typeface="Assistant"/>
              </a:rPr>
              <a:t> … (2 John 9-11; 1 Corinthians 4:6; 1 Peter 4:11; Colossians 3:17)</a:t>
            </a:r>
          </a:p>
          <a:p>
            <a:pPr marL="285758" indent="-285758" defTabSz="609630">
              <a:lnSpc>
                <a:spcPct val="110000"/>
              </a:lnSpc>
              <a:buClr>
                <a:srgbClr val="000000"/>
              </a:buClr>
              <a:buFont typeface="Arial" panose="020B0604020202020204" pitchFamily="34" charset="0"/>
              <a:buChar char="•"/>
            </a:pPr>
            <a:endParaRPr lang="en-US" sz="2933" kern="0" dirty="0">
              <a:latin typeface="Assistant"/>
              <a:ea typeface="Assistant"/>
              <a:cs typeface="Assistant"/>
              <a:sym typeface="Assistant"/>
            </a:endParaRP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342404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227633"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Unashamed and Courageous </a:t>
            </a:r>
          </a:p>
        </p:txBody>
      </p:sp>
      <p:sp>
        <p:nvSpPr>
          <p:cNvPr id="94" name="Google Shape;94;p13"/>
          <p:cNvSpPr txBox="1"/>
          <p:nvPr/>
        </p:nvSpPr>
        <p:spPr>
          <a:xfrm>
            <a:off x="480540" y="1044330"/>
            <a:ext cx="8182920" cy="3344249"/>
          </a:xfrm>
          <a:prstGeom prst="rect">
            <a:avLst/>
          </a:prstGeom>
          <a:noFill/>
          <a:ln>
            <a:noFill/>
          </a:ln>
        </p:spPr>
        <p:txBody>
          <a:bodyPr spcFirstLastPara="1" wrap="square" lIns="0" tIns="0" rIns="0" bIns="0" anchor="t" anchorCtr="0">
            <a:spAutoFit/>
          </a:bodyPr>
          <a:lstStyle/>
          <a:p>
            <a:pPr defTabSz="609630">
              <a:lnSpc>
                <a:spcPct val="110000"/>
              </a:lnSpc>
              <a:spcBef>
                <a:spcPts val="400"/>
              </a:spcBef>
              <a:spcAft>
                <a:spcPts val="400"/>
              </a:spcAft>
              <a:buClr>
                <a:srgbClr val="000000"/>
              </a:buClr>
            </a:pPr>
            <a:r>
              <a:rPr lang="en-US" sz="2933" i="1" kern="0" dirty="0">
                <a:latin typeface="Assistant"/>
                <a:ea typeface="Assistant"/>
                <a:cs typeface="Assistant"/>
                <a:sym typeface="Assistant"/>
              </a:rPr>
              <a:t>“… </a:t>
            </a:r>
            <a:r>
              <a:rPr lang="en-US" sz="2933" b="1" i="1" kern="0" dirty="0">
                <a:latin typeface="Assistant"/>
                <a:ea typeface="Assistant"/>
                <a:cs typeface="Assistant"/>
                <a:sym typeface="Assistant"/>
              </a:rPr>
              <a:t>Joseph of Arimathea, being a disciple of Jesus, but a secret one for fear of the Jews</a:t>
            </a:r>
            <a:r>
              <a:rPr lang="en-US" sz="2933" i="1" kern="0" dirty="0">
                <a:latin typeface="Assistant"/>
                <a:ea typeface="Assistant"/>
                <a:cs typeface="Assistant"/>
                <a:sym typeface="Assistant"/>
              </a:rPr>
              <a:t>.” </a:t>
            </a:r>
            <a:r>
              <a:rPr lang="en-US" sz="2667" kern="0" dirty="0">
                <a:latin typeface="Assistant"/>
                <a:ea typeface="Assistant"/>
                <a:cs typeface="Assistant"/>
                <a:sym typeface="Assistant"/>
              </a:rPr>
              <a:t>(John 19:38)</a:t>
            </a:r>
          </a:p>
          <a:p>
            <a:pPr defTabSz="609630">
              <a:lnSpc>
                <a:spcPct val="110000"/>
              </a:lnSpc>
              <a:spcBef>
                <a:spcPts val="400"/>
              </a:spcBef>
              <a:spcAft>
                <a:spcPts val="400"/>
              </a:spcAft>
              <a:buClr>
                <a:srgbClr val="000000"/>
              </a:buClr>
            </a:pPr>
            <a:r>
              <a:rPr lang="en-US" sz="2933" kern="0" dirty="0">
                <a:latin typeface="Assistant"/>
                <a:ea typeface="Assistant"/>
                <a:cs typeface="Assistant"/>
                <a:sym typeface="Assistant"/>
              </a:rPr>
              <a:t>Paul said,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I am not ashamed </a:t>
            </a:r>
            <a:r>
              <a:rPr lang="en-US" sz="2933" i="1" kern="0" dirty="0">
                <a:latin typeface="Assistant"/>
                <a:ea typeface="Assistant"/>
                <a:cs typeface="Assistant"/>
                <a:sym typeface="Assistant"/>
              </a:rPr>
              <a:t>…” </a:t>
            </a:r>
            <a:r>
              <a:rPr lang="en-US" sz="2667" kern="0" dirty="0">
                <a:latin typeface="Assistant"/>
                <a:ea typeface="Assistant"/>
                <a:cs typeface="Assistant"/>
                <a:sym typeface="Assistant"/>
              </a:rPr>
              <a:t>(Romans 1:16)</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We can’t be ashamed of our discipleship</a:t>
            </a:r>
            <a:r>
              <a:rPr lang="en-US" sz="2933" kern="0" dirty="0">
                <a:latin typeface="Assistant"/>
                <a:ea typeface="Assistant"/>
                <a:cs typeface="Assistant"/>
                <a:sym typeface="Assistant"/>
              </a:rPr>
              <a:t> …</a:t>
            </a:r>
            <a:br>
              <a:rPr lang="en-US" sz="2933" b="1" kern="0" dirty="0">
                <a:latin typeface="Assistant"/>
                <a:ea typeface="Assistant"/>
                <a:cs typeface="Assistant"/>
                <a:sym typeface="Assistant"/>
              </a:rPr>
            </a:br>
            <a:r>
              <a:rPr lang="en-US" sz="2667" kern="0" dirty="0">
                <a:latin typeface="Assistant"/>
                <a:ea typeface="Assistant"/>
                <a:cs typeface="Assistant"/>
                <a:sym typeface="Assistant"/>
              </a:rPr>
              <a:t>(Mark 8:38; John 18:17, 25; 2 Timothy 1:8; 2:15)</a:t>
            </a:r>
            <a:endParaRPr lang="en-US" sz="2933" kern="0" dirty="0">
              <a:latin typeface="Assistant"/>
              <a:ea typeface="Assistant"/>
              <a:cs typeface="Assistant"/>
              <a:sym typeface="Assistant"/>
            </a:endParaRP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Can’t be characterized by timidity. </a:t>
            </a:r>
            <a:r>
              <a:rPr lang="en-US" sz="2667" kern="0" dirty="0">
                <a:latin typeface="Assistant"/>
                <a:ea typeface="Assistant"/>
                <a:cs typeface="Assistant"/>
                <a:sym typeface="Assistant"/>
              </a:rPr>
              <a:t>(2 Timothy 1:7)</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315670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703418"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Loving Jesus Christ More</a:t>
            </a:r>
            <a:r>
              <a:rPr lang="en-US" sz="4400" kern="0" dirty="0">
                <a:solidFill>
                  <a:srgbClr val="0C48BB"/>
                </a:solidFill>
                <a:latin typeface="Tenor Sans"/>
                <a:ea typeface="Tenor Sans"/>
                <a:cs typeface="Tenor Sans"/>
                <a:sym typeface="Tenor Sans"/>
              </a:rPr>
              <a:t> …</a:t>
            </a:r>
          </a:p>
        </p:txBody>
      </p:sp>
      <p:sp>
        <p:nvSpPr>
          <p:cNvPr id="94" name="Google Shape;94;p13"/>
          <p:cNvSpPr txBox="1"/>
          <p:nvPr/>
        </p:nvSpPr>
        <p:spPr>
          <a:xfrm>
            <a:off x="480540" y="1044330"/>
            <a:ext cx="8068728" cy="4279826"/>
          </a:xfrm>
          <a:prstGeom prst="rect">
            <a:avLst/>
          </a:prstGeom>
          <a:noFill/>
          <a:ln>
            <a:noFill/>
          </a:ln>
        </p:spPr>
        <p:txBody>
          <a:bodyPr spcFirstLastPara="1" wrap="square" lIns="0" tIns="0" rIns="0" bIns="0" anchor="t" anchorCtr="0">
            <a:spAutoFit/>
          </a:bodyPr>
          <a:lstStyle/>
          <a:p>
            <a:pPr defTabSz="609630">
              <a:lnSpc>
                <a:spcPct val="110000"/>
              </a:lnSpc>
              <a:spcBef>
                <a:spcPts val="400"/>
              </a:spcBef>
              <a:spcAft>
                <a:spcPts val="400"/>
              </a:spcAft>
              <a:buClr>
                <a:srgbClr val="000000"/>
              </a:buClr>
            </a:pPr>
            <a:r>
              <a:rPr lang="en-US" sz="3200" b="1" kern="0" dirty="0">
                <a:solidFill>
                  <a:srgbClr val="FF0000"/>
                </a:solidFill>
                <a:latin typeface="Assistant"/>
                <a:ea typeface="Assistant"/>
                <a:cs typeface="Assistant"/>
                <a:sym typeface="Assistant"/>
              </a:rPr>
              <a:t>Than others</a:t>
            </a:r>
            <a:r>
              <a:rPr lang="en-US" sz="3200" b="1" kern="0" dirty="0">
                <a:latin typeface="Assistant"/>
                <a:ea typeface="Assistant"/>
                <a:cs typeface="Assistant"/>
                <a:sym typeface="Assistant"/>
              </a:rPr>
              <a:t> </a:t>
            </a:r>
            <a:r>
              <a:rPr lang="en-US" sz="2933" b="1" kern="0" dirty="0">
                <a:latin typeface="Assistant"/>
                <a:ea typeface="Assistant"/>
                <a:cs typeface="Assistant"/>
                <a:sym typeface="Assistant"/>
              </a:rPr>
              <a:t>including family </a:t>
            </a:r>
            <a:r>
              <a:rPr lang="en-US" sz="2667" kern="0" dirty="0">
                <a:latin typeface="Assistant"/>
                <a:ea typeface="Assistant"/>
                <a:cs typeface="Assistant"/>
                <a:sym typeface="Assistant"/>
              </a:rPr>
              <a:t>(Matthew 10:37; </a:t>
            </a:r>
            <a:br>
              <a:rPr lang="en-US" sz="2667" kern="0" dirty="0">
                <a:latin typeface="Assistant"/>
                <a:ea typeface="Assistant"/>
                <a:cs typeface="Assistant"/>
                <a:sym typeface="Assistant"/>
              </a:rPr>
            </a:br>
            <a:r>
              <a:rPr lang="en-US" sz="2667" kern="0" dirty="0">
                <a:latin typeface="Assistant"/>
                <a:ea typeface="Assistant"/>
                <a:cs typeface="Assistant"/>
                <a:sym typeface="Assistant"/>
              </a:rPr>
              <a:t>Luke 14:26) </a:t>
            </a:r>
            <a:r>
              <a:rPr lang="en-US" sz="2933" kern="0" dirty="0">
                <a:latin typeface="Assistant"/>
                <a:ea typeface="Assistant"/>
                <a:cs typeface="Assistant"/>
                <a:sym typeface="Assistant"/>
              </a:rPr>
              <a:t>… </a:t>
            </a:r>
            <a:r>
              <a:rPr lang="en-US" sz="2933" i="1" kern="0" dirty="0">
                <a:latin typeface="Assistant"/>
                <a:ea typeface="Assistant"/>
                <a:cs typeface="Assistant"/>
                <a:sym typeface="Assistant"/>
              </a:rPr>
              <a:t>“… </a:t>
            </a:r>
            <a:r>
              <a:rPr lang="en-US" sz="2933" b="1" i="1" kern="0" dirty="0">
                <a:latin typeface="Assistant"/>
                <a:ea typeface="Assistant"/>
                <a:cs typeface="Assistant"/>
                <a:sym typeface="Assistant"/>
              </a:rPr>
              <a:t>he cannot be My disciple</a:t>
            </a:r>
            <a:r>
              <a:rPr lang="en-US" sz="2933" i="1" kern="0" dirty="0">
                <a:latin typeface="Assistant"/>
                <a:ea typeface="Assistant"/>
                <a:cs typeface="Assistant"/>
                <a:sym typeface="Assistant"/>
              </a:rPr>
              <a:t>.”</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Do you want to go to heaven more </a:t>
            </a:r>
            <a:r>
              <a:rPr lang="en-US" sz="2933" kern="0" dirty="0">
                <a:latin typeface="Assistant"/>
                <a:ea typeface="Assistant"/>
                <a:cs typeface="Assistant"/>
                <a:sym typeface="Assistant"/>
              </a:rPr>
              <a:t>than</a:t>
            </a:r>
            <a:r>
              <a:rPr lang="en-US" sz="2933" b="1" kern="0" dirty="0">
                <a:latin typeface="Assistant"/>
                <a:ea typeface="Assistant"/>
                <a:cs typeface="Assistant"/>
                <a:sym typeface="Assistant"/>
              </a:rPr>
              <a:t> anything </a:t>
            </a:r>
            <a:r>
              <a:rPr lang="en-US" sz="2933" kern="0" dirty="0">
                <a:latin typeface="Assistant"/>
                <a:ea typeface="Assistant"/>
                <a:cs typeface="Assistant"/>
                <a:sym typeface="Assistant"/>
              </a:rPr>
              <a:t>or</a:t>
            </a:r>
            <a:r>
              <a:rPr lang="en-US" sz="2933" b="1" kern="0" dirty="0">
                <a:latin typeface="Assistant"/>
                <a:ea typeface="Assistant"/>
                <a:cs typeface="Assistant"/>
                <a:sym typeface="Assistant"/>
              </a:rPr>
              <a:t> anyone </a:t>
            </a:r>
            <a:r>
              <a:rPr lang="en-US" sz="2933" kern="0" dirty="0">
                <a:latin typeface="Assistant"/>
                <a:ea typeface="Assistant"/>
                <a:cs typeface="Assistant"/>
                <a:sym typeface="Assistant"/>
              </a:rPr>
              <a:t>else?</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The</a:t>
            </a:r>
            <a:r>
              <a:rPr lang="en-US" sz="2933" kern="0" dirty="0">
                <a:latin typeface="Assistant"/>
                <a:ea typeface="Assistant"/>
                <a:cs typeface="Assistant"/>
                <a:sym typeface="Assistant"/>
              </a:rPr>
              <a:t>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greatest</a:t>
            </a:r>
            <a:r>
              <a:rPr lang="en-US" sz="2933" i="1" kern="0" dirty="0">
                <a:latin typeface="Assistant"/>
                <a:ea typeface="Assistant"/>
                <a:cs typeface="Assistant"/>
                <a:sym typeface="Assistant"/>
              </a:rPr>
              <a:t>”</a:t>
            </a:r>
            <a:r>
              <a:rPr lang="en-US" sz="2933" kern="0" dirty="0">
                <a:latin typeface="Assistant"/>
                <a:ea typeface="Assistant"/>
                <a:cs typeface="Assistant"/>
                <a:sym typeface="Assistant"/>
              </a:rPr>
              <a:t> </a:t>
            </a:r>
            <a:r>
              <a:rPr lang="en-US" sz="2933" b="1" kern="0" dirty="0">
                <a:latin typeface="Assistant"/>
                <a:ea typeface="Assistant"/>
                <a:cs typeface="Assistant"/>
                <a:sym typeface="Assistant"/>
              </a:rPr>
              <a:t>command</a:t>
            </a:r>
            <a:r>
              <a:rPr lang="en-US" sz="2933" kern="0" dirty="0">
                <a:latin typeface="Assistant"/>
                <a:ea typeface="Assistant"/>
                <a:cs typeface="Assistant"/>
                <a:sym typeface="Assistant"/>
              </a:rPr>
              <a:t>,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love the Lord your God with all your heart</a:t>
            </a:r>
            <a:r>
              <a:rPr lang="en-US" sz="2933" i="1" kern="0" dirty="0">
                <a:latin typeface="Assistant"/>
                <a:ea typeface="Assistant"/>
                <a:cs typeface="Assistant"/>
                <a:sym typeface="Assistant"/>
              </a:rPr>
              <a:t> … </a:t>
            </a:r>
            <a:r>
              <a:rPr lang="en-US" sz="2933" b="1" i="1" kern="0" dirty="0">
                <a:latin typeface="Assistant"/>
                <a:ea typeface="Assistant"/>
                <a:cs typeface="Assistant"/>
                <a:sym typeface="Assistant"/>
              </a:rPr>
              <a:t>soul</a:t>
            </a:r>
            <a:r>
              <a:rPr lang="en-US" sz="2933" i="1" kern="0" dirty="0">
                <a:latin typeface="Assistant"/>
                <a:ea typeface="Assistant"/>
                <a:cs typeface="Assistant"/>
                <a:sym typeface="Assistant"/>
              </a:rPr>
              <a:t> … </a:t>
            </a:r>
            <a:r>
              <a:rPr lang="en-US" sz="2933" b="1" i="1" kern="0" dirty="0">
                <a:latin typeface="Assistant"/>
                <a:ea typeface="Assistant"/>
                <a:cs typeface="Assistant"/>
                <a:sym typeface="Assistant"/>
              </a:rPr>
              <a:t>mind</a:t>
            </a:r>
            <a:r>
              <a:rPr lang="en-US" sz="2933" i="1" kern="0" dirty="0">
                <a:latin typeface="Assistant"/>
                <a:ea typeface="Assistant"/>
                <a:cs typeface="Assistant"/>
                <a:sym typeface="Assistant"/>
              </a:rPr>
              <a:t>”</a:t>
            </a:r>
            <a:br>
              <a:rPr lang="en-US" sz="2933" b="1" kern="0" dirty="0">
                <a:latin typeface="Assistant"/>
                <a:ea typeface="Assistant"/>
                <a:cs typeface="Assistant"/>
                <a:sym typeface="Assistant"/>
              </a:rPr>
            </a:br>
            <a:r>
              <a:rPr lang="en-US" sz="2667" kern="0" dirty="0">
                <a:latin typeface="Assistant"/>
                <a:ea typeface="Assistant"/>
                <a:cs typeface="Assistant"/>
                <a:sym typeface="Assistant"/>
              </a:rPr>
              <a:t>(Matthew 22:36; John 14:15; 1 John 5:3)</a:t>
            </a:r>
            <a:br>
              <a:rPr lang="en-US" sz="2667" kern="0" dirty="0">
                <a:latin typeface="Assistant"/>
                <a:ea typeface="Assistant"/>
                <a:cs typeface="Assistant"/>
                <a:sym typeface="Assistant"/>
              </a:rPr>
            </a:br>
            <a:r>
              <a:rPr lang="en-US" sz="2933" b="1" kern="0" dirty="0">
                <a:latin typeface="Assistant"/>
                <a:ea typeface="Assistant"/>
                <a:cs typeface="Assistant"/>
                <a:sym typeface="Assistant"/>
              </a:rPr>
              <a:t>How will you answer Jesus? </a:t>
            </a:r>
            <a:r>
              <a:rPr lang="en-US" sz="2667" kern="0" dirty="0">
                <a:latin typeface="Assistant"/>
                <a:ea typeface="Assistant"/>
                <a:cs typeface="Assistant"/>
                <a:sym typeface="Assistant"/>
              </a:rPr>
              <a:t>(John 21:15ff)</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316464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703418"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Loving Jesus Christ More</a:t>
            </a:r>
            <a:r>
              <a:rPr lang="en-US" sz="4400" kern="0" dirty="0">
                <a:solidFill>
                  <a:srgbClr val="0C48BB"/>
                </a:solidFill>
                <a:latin typeface="Tenor Sans"/>
                <a:ea typeface="Tenor Sans"/>
                <a:cs typeface="Tenor Sans"/>
                <a:sym typeface="Tenor Sans"/>
              </a:rPr>
              <a:t> …</a:t>
            </a:r>
          </a:p>
        </p:txBody>
      </p:sp>
      <p:sp>
        <p:nvSpPr>
          <p:cNvPr id="94" name="Google Shape;94;p13"/>
          <p:cNvSpPr txBox="1"/>
          <p:nvPr/>
        </p:nvSpPr>
        <p:spPr>
          <a:xfrm>
            <a:off x="480540" y="1044329"/>
            <a:ext cx="8068728" cy="4382418"/>
          </a:xfrm>
          <a:prstGeom prst="rect">
            <a:avLst/>
          </a:prstGeom>
          <a:noFill/>
          <a:ln>
            <a:noFill/>
          </a:ln>
        </p:spPr>
        <p:txBody>
          <a:bodyPr spcFirstLastPara="1" wrap="square" lIns="0" tIns="0" rIns="0" bIns="0" anchor="t" anchorCtr="0">
            <a:spAutoFit/>
          </a:bodyPr>
          <a:lstStyle/>
          <a:p>
            <a:pPr defTabSz="609630">
              <a:lnSpc>
                <a:spcPct val="110000"/>
              </a:lnSpc>
              <a:spcBef>
                <a:spcPts val="400"/>
              </a:spcBef>
              <a:spcAft>
                <a:spcPts val="400"/>
              </a:spcAft>
              <a:buClr>
                <a:srgbClr val="000000"/>
              </a:buClr>
            </a:pPr>
            <a:r>
              <a:rPr lang="en-US" sz="3200" b="1" kern="0" dirty="0">
                <a:solidFill>
                  <a:srgbClr val="FF0000"/>
                </a:solidFill>
                <a:latin typeface="Assistant"/>
                <a:ea typeface="Assistant"/>
                <a:cs typeface="Assistant"/>
                <a:sym typeface="Assistant"/>
              </a:rPr>
              <a:t>Than Self</a:t>
            </a:r>
            <a:r>
              <a:rPr lang="en-US" sz="3200" b="1" kern="0" dirty="0">
                <a:latin typeface="Assistant"/>
                <a:ea typeface="Assistant"/>
                <a:cs typeface="Assistant"/>
                <a:sym typeface="Assistant"/>
              </a:rPr>
              <a:t> </a:t>
            </a:r>
            <a:r>
              <a:rPr lang="en-US" sz="2933" b="1" kern="0" dirty="0">
                <a:latin typeface="Assistant"/>
                <a:ea typeface="Assistant"/>
                <a:cs typeface="Assistant"/>
                <a:sym typeface="Assistant"/>
              </a:rPr>
              <a:t>(Luke 14:26) </a:t>
            </a:r>
            <a:r>
              <a:rPr lang="en-US" sz="2933" i="1" kern="0" dirty="0">
                <a:latin typeface="Assistant"/>
                <a:ea typeface="Assistant"/>
                <a:cs typeface="Assistant"/>
                <a:sym typeface="Assistant"/>
              </a:rPr>
              <a:t>“… </a:t>
            </a:r>
            <a:r>
              <a:rPr lang="en-US" sz="2933" b="1" i="1" kern="0" dirty="0">
                <a:latin typeface="Assistant"/>
                <a:ea typeface="Assistant"/>
                <a:cs typeface="Assistant"/>
                <a:sym typeface="Assistant"/>
              </a:rPr>
              <a:t>he cannot be My disciple</a:t>
            </a:r>
            <a:r>
              <a:rPr lang="en-US" sz="2933" i="1" kern="0" dirty="0">
                <a:latin typeface="Assistant"/>
                <a:ea typeface="Assistant"/>
                <a:cs typeface="Assistant"/>
                <a:sym typeface="Assistant"/>
              </a:rPr>
              <a:t>.”</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Self denial </a:t>
            </a:r>
            <a:r>
              <a:rPr lang="en-US" sz="2667" kern="0" dirty="0">
                <a:latin typeface="Assistant"/>
                <a:ea typeface="Assistant"/>
                <a:cs typeface="Assistant"/>
                <a:sym typeface="Assistant"/>
              </a:rPr>
              <a:t>(Matthew 16:24-25; Titus 2:11-14)</a:t>
            </a:r>
          </a:p>
          <a:p>
            <a:pPr defTabSz="609630">
              <a:lnSpc>
                <a:spcPct val="110000"/>
              </a:lnSpc>
              <a:spcBef>
                <a:spcPts val="400"/>
              </a:spcBef>
              <a:spcAft>
                <a:spcPts val="400"/>
              </a:spcAft>
              <a:buClr>
                <a:srgbClr val="000000"/>
              </a:buClr>
            </a:pPr>
            <a:r>
              <a:rPr lang="en-US" sz="2933" kern="0" dirty="0">
                <a:latin typeface="Assistant"/>
                <a:ea typeface="Assistant"/>
                <a:cs typeface="Assistant"/>
                <a:sym typeface="Assistant"/>
              </a:rPr>
              <a:t>The</a:t>
            </a:r>
            <a:r>
              <a:rPr lang="en-US" sz="2933" b="1" kern="0" dirty="0">
                <a:latin typeface="Assistant"/>
                <a:ea typeface="Assistant"/>
                <a:cs typeface="Assistant"/>
                <a:sym typeface="Assistant"/>
              </a:rPr>
              <a:t>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crown of life</a:t>
            </a:r>
            <a:r>
              <a:rPr lang="en-US" sz="2933" i="1" kern="0" dirty="0">
                <a:latin typeface="Assistant"/>
                <a:ea typeface="Assistant"/>
                <a:cs typeface="Assistant"/>
                <a:sym typeface="Assistant"/>
              </a:rPr>
              <a:t>” </a:t>
            </a:r>
            <a:r>
              <a:rPr lang="en-US" sz="2933" kern="0" dirty="0">
                <a:latin typeface="Assistant"/>
                <a:ea typeface="Assistant"/>
                <a:cs typeface="Assistant"/>
                <a:sym typeface="Assistant"/>
              </a:rPr>
              <a:t>for those who are,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faithful unto death</a:t>
            </a:r>
            <a:r>
              <a:rPr lang="en-US" sz="2933" i="1" kern="0" dirty="0">
                <a:latin typeface="Assistant"/>
                <a:ea typeface="Assistant"/>
                <a:cs typeface="Assistant"/>
                <a:sym typeface="Assistant"/>
              </a:rPr>
              <a:t>” </a:t>
            </a:r>
            <a:r>
              <a:rPr lang="en-US" sz="2667" kern="0" dirty="0">
                <a:latin typeface="Assistant"/>
                <a:ea typeface="Assistant"/>
                <a:cs typeface="Assistant"/>
                <a:sym typeface="Assistant"/>
              </a:rPr>
              <a:t>(Revelation 2:10; cf. 12:11)</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Examples: John the Baptist </a:t>
            </a:r>
            <a:r>
              <a:rPr lang="en-US" sz="2667" kern="0" dirty="0">
                <a:latin typeface="Assistant"/>
                <a:ea typeface="Assistant"/>
                <a:cs typeface="Assistant"/>
                <a:sym typeface="Assistant"/>
              </a:rPr>
              <a:t>(Mark 6:17ff)</a:t>
            </a:r>
            <a:r>
              <a:rPr lang="en-US" sz="2933" kern="0" dirty="0">
                <a:latin typeface="Assistant"/>
                <a:ea typeface="Assistant"/>
                <a:cs typeface="Assistant"/>
                <a:sym typeface="Assistant"/>
              </a:rPr>
              <a:t>;</a:t>
            </a:r>
            <a:r>
              <a:rPr lang="en-US" sz="2667" kern="0" dirty="0">
                <a:latin typeface="Assistant"/>
                <a:ea typeface="Assistant"/>
                <a:cs typeface="Assistant"/>
                <a:sym typeface="Assistant"/>
              </a:rPr>
              <a:t> </a:t>
            </a:r>
            <a:r>
              <a:rPr lang="en-US" sz="2933" b="1" kern="0" dirty="0">
                <a:latin typeface="Assistant"/>
                <a:ea typeface="Assistant"/>
                <a:cs typeface="Assistant"/>
                <a:sym typeface="Assistant"/>
              </a:rPr>
              <a:t>Stephen </a:t>
            </a:r>
            <a:r>
              <a:rPr lang="en-US" sz="2667" kern="0" dirty="0">
                <a:latin typeface="Assistant"/>
                <a:ea typeface="Assistant"/>
                <a:cs typeface="Assistant"/>
                <a:sym typeface="Assistant"/>
              </a:rPr>
              <a:t>(Acts 7:59-60)</a:t>
            </a:r>
            <a:r>
              <a:rPr lang="en-US" sz="2933" kern="0" dirty="0">
                <a:latin typeface="Assistant"/>
                <a:ea typeface="Assistant"/>
                <a:cs typeface="Assistant"/>
                <a:sym typeface="Assistant"/>
              </a:rPr>
              <a:t>;</a:t>
            </a:r>
            <a:r>
              <a:rPr lang="en-US" sz="2667" kern="0" dirty="0">
                <a:latin typeface="Assistant"/>
                <a:ea typeface="Assistant"/>
                <a:cs typeface="Assistant"/>
                <a:sym typeface="Assistant"/>
              </a:rPr>
              <a:t> </a:t>
            </a:r>
            <a:r>
              <a:rPr lang="en-US" sz="2933" b="1" kern="0" dirty="0">
                <a:latin typeface="Assistant"/>
                <a:ea typeface="Assistant"/>
                <a:cs typeface="Assistant"/>
                <a:sym typeface="Assistant"/>
              </a:rPr>
              <a:t>James</a:t>
            </a:r>
            <a:r>
              <a:rPr lang="en-US" sz="2933" kern="0" dirty="0">
                <a:latin typeface="Assistant"/>
                <a:ea typeface="Assistant"/>
                <a:cs typeface="Assistant"/>
                <a:sym typeface="Assistant"/>
              </a:rPr>
              <a:t> (Acts 12:1-2); </a:t>
            </a:r>
            <a:r>
              <a:rPr lang="en-US" sz="2933" b="1" kern="0" dirty="0">
                <a:latin typeface="Assistant"/>
                <a:ea typeface="Assistant"/>
                <a:cs typeface="Assistant"/>
                <a:sym typeface="Assistant"/>
              </a:rPr>
              <a:t>Paul </a:t>
            </a:r>
            <a:r>
              <a:rPr lang="en-US" sz="2667" kern="0" dirty="0">
                <a:latin typeface="Assistant"/>
                <a:ea typeface="Assistant"/>
                <a:cs typeface="Assistant"/>
                <a:sym typeface="Assistant"/>
              </a:rPr>
              <a:t>(Acts 21:13;</a:t>
            </a:r>
            <a:br>
              <a:rPr lang="en-US" sz="2667" kern="0" dirty="0">
                <a:latin typeface="Assistant"/>
                <a:ea typeface="Assistant"/>
                <a:cs typeface="Assistant"/>
                <a:sym typeface="Assistant"/>
              </a:rPr>
            </a:br>
            <a:r>
              <a:rPr lang="en-US" sz="2667" kern="0" dirty="0">
                <a:latin typeface="Assistant"/>
                <a:ea typeface="Assistant"/>
                <a:cs typeface="Assistant"/>
                <a:sym typeface="Assistant"/>
              </a:rPr>
              <a:t>2 Timothy 4:6-8)</a:t>
            </a:r>
            <a:endParaRPr lang="en-US" sz="2933" kern="0" dirty="0">
              <a:latin typeface="Assistant"/>
              <a:ea typeface="Assistant"/>
              <a:cs typeface="Assistant"/>
              <a:sym typeface="Assistant"/>
            </a:endParaRP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213768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703418"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Willing To Sacrifice and Deny</a:t>
            </a:r>
          </a:p>
        </p:txBody>
      </p:sp>
      <p:sp>
        <p:nvSpPr>
          <p:cNvPr id="94" name="Google Shape;94;p13"/>
          <p:cNvSpPr txBox="1"/>
          <p:nvPr/>
        </p:nvSpPr>
        <p:spPr>
          <a:xfrm>
            <a:off x="480540" y="1044329"/>
            <a:ext cx="8068728" cy="4382225"/>
          </a:xfrm>
          <a:prstGeom prst="rect">
            <a:avLst/>
          </a:prstGeom>
          <a:noFill/>
          <a:ln>
            <a:noFill/>
          </a:ln>
        </p:spPr>
        <p:txBody>
          <a:bodyPr spcFirstLastPara="1" wrap="square" lIns="0" tIns="0" rIns="0" bIns="0" anchor="t" anchorCtr="0">
            <a:spAutoFit/>
          </a:bodyPr>
          <a:lstStyle/>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Luke 9:23, </a:t>
            </a:r>
            <a:r>
              <a:rPr lang="en-US" sz="2933" i="1" kern="0" dirty="0">
                <a:latin typeface="Assistant"/>
                <a:ea typeface="Assistant"/>
                <a:cs typeface="Assistant"/>
                <a:sym typeface="Assistant"/>
              </a:rPr>
              <a:t>“If anyone wishes to come after Me, let him </a:t>
            </a:r>
            <a:r>
              <a:rPr lang="en-US" sz="2933" b="1" i="1" kern="0" dirty="0">
                <a:latin typeface="Assistant"/>
                <a:ea typeface="Assistant"/>
                <a:cs typeface="Assistant"/>
                <a:sym typeface="Assistant"/>
              </a:rPr>
              <a:t>deny himself</a:t>
            </a:r>
            <a:r>
              <a:rPr lang="en-US" sz="2933" i="1" kern="0" dirty="0">
                <a:latin typeface="Assistant"/>
                <a:ea typeface="Assistant"/>
                <a:cs typeface="Assistant"/>
                <a:sym typeface="Assistant"/>
              </a:rPr>
              <a:t>, and take up his cross daily, and follow Me.” </a:t>
            </a:r>
            <a:r>
              <a:rPr lang="en-US" sz="2667" kern="0" dirty="0">
                <a:latin typeface="Assistant"/>
                <a:ea typeface="Assistant"/>
                <a:cs typeface="Assistant"/>
                <a:sym typeface="Assistant"/>
              </a:rPr>
              <a:t>(cf. Luke 14:27)</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#1 problem is selfishness …</a:t>
            </a:r>
          </a:p>
          <a:p>
            <a:pPr defTabSz="609630">
              <a:lnSpc>
                <a:spcPct val="110000"/>
              </a:lnSpc>
              <a:spcBef>
                <a:spcPts val="400"/>
              </a:spcBef>
              <a:spcAft>
                <a:spcPts val="400"/>
              </a:spcAft>
              <a:buClr>
                <a:srgbClr val="000000"/>
              </a:buClr>
            </a:pPr>
            <a:r>
              <a:rPr lang="en-US" sz="2933" kern="0" dirty="0">
                <a:latin typeface="Assistant"/>
                <a:ea typeface="Assistant"/>
                <a:cs typeface="Assistant"/>
                <a:sym typeface="Assistant"/>
              </a:rPr>
              <a:t>We are not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our own</a:t>
            </a:r>
            <a:r>
              <a:rPr lang="en-US" sz="2933" i="1" kern="0" dirty="0">
                <a:latin typeface="Assistant"/>
                <a:ea typeface="Assistant"/>
                <a:cs typeface="Assistant"/>
                <a:sym typeface="Assistant"/>
              </a:rPr>
              <a:t>”</a:t>
            </a:r>
            <a:r>
              <a:rPr lang="en-US" sz="2933" kern="0" dirty="0">
                <a:latin typeface="Assistant"/>
                <a:ea typeface="Assistant"/>
                <a:cs typeface="Assistant"/>
                <a:sym typeface="Assistant"/>
              </a:rPr>
              <a:t> </a:t>
            </a:r>
            <a:r>
              <a:rPr lang="en-US" sz="2933" b="1" kern="0" dirty="0">
                <a:latin typeface="Assistant"/>
                <a:ea typeface="Assistant"/>
                <a:cs typeface="Assistant"/>
                <a:sym typeface="Assistant"/>
              </a:rPr>
              <a:t>(1 Corinthians 6:19)</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Our view of life must be as Paul’s when he said,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It’s no longer I who live but Christ lives in me </a:t>
            </a:r>
            <a:r>
              <a:rPr lang="en-US" sz="2933" i="1" kern="0" dirty="0">
                <a:latin typeface="Assistant"/>
                <a:ea typeface="Assistant"/>
                <a:cs typeface="Assistant"/>
                <a:sym typeface="Assistant"/>
              </a:rPr>
              <a:t>…” </a:t>
            </a:r>
            <a:r>
              <a:rPr lang="en-US" sz="2933" b="1" kern="0" dirty="0">
                <a:latin typeface="Assistant"/>
                <a:ea typeface="Assistant"/>
                <a:cs typeface="Assistant"/>
                <a:sym typeface="Assistant"/>
              </a:rPr>
              <a:t>(Galatians 2:20; cf. Philippians 1:21)</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214544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703418"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Forsaking All</a:t>
            </a:r>
          </a:p>
        </p:txBody>
      </p:sp>
      <p:sp>
        <p:nvSpPr>
          <p:cNvPr id="94" name="Google Shape;94;p13"/>
          <p:cNvSpPr txBox="1"/>
          <p:nvPr/>
        </p:nvSpPr>
        <p:spPr>
          <a:xfrm>
            <a:off x="480540" y="1044330"/>
            <a:ext cx="8068728" cy="4234621"/>
          </a:xfrm>
          <a:prstGeom prst="rect">
            <a:avLst/>
          </a:prstGeom>
          <a:noFill/>
          <a:ln>
            <a:noFill/>
          </a:ln>
        </p:spPr>
        <p:txBody>
          <a:bodyPr spcFirstLastPara="1" wrap="square" lIns="0" tIns="0" rIns="0" bIns="0" anchor="t" anchorCtr="0">
            <a:spAutoFit/>
          </a:bodyPr>
          <a:lstStyle/>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Jesus stated</a:t>
            </a:r>
            <a:r>
              <a:rPr lang="en-US" sz="2933" kern="0" dirty="0">
                <a:latin typeface="Assistant"/>
                <a:ea typeface="Assistant"/>
                <a:cs typeface="Assistant"/>
                <a:sym typeface="Assistant"/>
              </a:rPr>
              <a:t>, </a:t>
            </a:r>
            <a:r>
              <a:rPr lang="en-US" sz="2933" i="1" kern="0" dirty="0">
                <a:latin typeface="Assistant"/>
                <a:ea typeface="Assistant"/>
                <a:cs typeface="Assistant"/>
                <a:sym typeface="Assistant"/>
              </a:rPr>
              <a:t>“… </a:t>
            </a:r>
            <a:r>
              <a:rPr lang="en-US" sz="2933" b="1" i="1" kern="0" dirty="0">
                <a:latin typeface="Assistant"/>
                <a:ea typeface="Assistant"/>
                <a:cs typeface="Assistant"/>
                <a:sym typeface="Assistant"/>
              </a:rPr>
              <a:t>no one of you can be My disciple who does not give up all his own possessions</a:t>
            </a:r>
            <a:r>
              <a:rPr lang="en-US" sz="2933" i="1" kern="0" dirty="0">
                <a:latin typeface="Assistant"/>
                <a:ea typeface="Assistant"/>
                <a:cs typeface="Assistant"/>
                <a:sym typeface="Assistant"/>
              </a:rPr>
              <a:t>.” </a:t>
            </a:r>
            <a:r>
              <a:rPr lang="en-US" sz="2667" kern="0" dirty="0">
                <a:latin typeface="Assistant"/>
                <a:ea typeface="Assistant"/>
                <a:cs typeface="Assistant"/>
                <a:sym typeface="Assistant"/>
              </a:rPr>
              <a:t>(Luke 14:33)</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Considering all our earthly gains to be loss</a:t>
            </a:r>
            <a:r>
              <a:rPr lang="en-US" sz="2933" kern="0" dirty="0">
                <a:latin typeface="Assistant"/>
                <a:ea typeface="Assistant"/>
                <a:cs typeface="Assistant"/>
                <a:sym typeface="Assistant"/>
              </a:rPr>
              <a:t>.</a:t>
            </a:r>
            <a:r>
              <a:rPr lang="en-US" sz="2933" b="1" kern="0" dirty="0">
                <a:latin typeface="Assistant"/>
                <a:ea typeface="Assistant"/>
                <a:cs typeface="Assistant"/>
                <a:sym typeface="Assistant"/>
              </a:rPr>
              <a:t> </a:t>
            </a:r>
            <a:r>
              <a:rPr lang="en-US" sz="2667" kern="0" dirty="0">
                <a:latin typeface="Assistant"/>
                <a:ea typeface="Assistant"/>
                <a:cs typeface="Assistant"/>
                <a:sym typeface="Assistant"/>
              </a:rPr>
              <a:t>(Philippians 3:7-9)</a:t>
            </a:r>
          </a:p>
          <a:p>
            <a:pPr defTabSz="609630">
              <a:lnSpc>
                <a:spcPct val="110000"/>
              </a:lnSpc>
              <a:spcBef>
                <a:spcPts val="400"/>
              </a:spcBef>
              <a:spcAft>
                <a:spcPts val="400"/>
              </a:spcAft>
              <a:buClr>
                <a:srgbClr val="000000"/>
              </a:buClr>
            </a:pPr>
            <a:r>
              <a:rPr lang="en-US" sz="2933" b="1" kern="0" dirty="0">
                <a:latin typeface="Assistant"/>
                <a:ea typeface="Assistant"/>
                <a:cs typeface="Assistant"/>
                <a:sym typeface="Assistant"/>
              </a:rPr>
              <a:t>It’s giving up who we are</a:t>
            </a:r>
            <a:r>
              <a:rPr lang="en-US" sz="2933" i="1" kern="0" dirty="0">
                <a:latin typeface="Assistant"/>
                <a:ea typeface="Assistant"/>
                <a:cs typeface="Assistant"/>
                <a:sym typeface="Assistant"/>
              </a:rPr>
              <a:t>. “… </a:t>
            </a:r>
            <a:r>
              <a:rPr lang="en-US" sz="2933" b="1" i="1" kern="0" dirty="0">
                <a:latin typeface="Assistant"/>
                <a:ea typeface="Assistant"/>
                <a:cs typeface="Assistant"/>
                <a:sym typeface="Assistant"/>
              </a:rPr>
              <a:t>they first gave themselves to the Lord </a:t>
            </a:r>
            <a:r>
              <a:rPr lang="en-US" sz="2933" i="1" kern="0" dirty="0">
                <a:latin typeface="Assistant"/>
                <a:ea typeface="Assistant"/>
                <a:cs typeface="Assistant"/>
                <a:sym typeface="Assistant"/>
              </a:rPr>
              <a:t>and to us by the will of God”</a:t>
            </a:r>
            <a:r>
              <a:rPr lang="en-US" sz="2933" b="1" kern="0" dirty="0">
                <a:latin typeface="Assistant"/>
                <a:ea typeface="Assistant"/>
                <a:cs typeface="Assistant"/>
                <a:sym typeface="Assistant"/>
              </a:rPr>
              <a:t> </a:t>
            </a:r>
            <a:r>
              <a:rPr lang="en-US" sz="2667" kern="0" dirty="0">
                <a:latin typeface="Assistant"/>
                <a:ea typeface="Assistant"/>
                <a:cs typeface="Assistant"/>
                <a:sym typeface="Assistant"/>
              </a:rPr>
              <a:t>(2 Corinthians 8:5)</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378965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703418"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Loving Others</a:t>
            </a:r>
          </a:p>
        </p:txBody>
      </p:sp>
      <p:sp>
        <p:nvSpPr>
          <p:cNvPr id="94" name="Google Shape;94;p13"/>
          <p:cNvSpPr txBox="1"/>
          <p:nvPr/>
        </p:nvSpPr>
        <p:spPr>
          <a:xfrm>
            <a:off x="480540" y="1044330"/>
            <a:ext cx="8068728" cy="4513415"/>
          </a:xfrm>
          <a:prstGeom prst="rect">
            <a:avLst/>
          </a:prstGeom>
          <a:noFill/>
          <a:ln>
            <a:noFill/>
          </a:ln>
        </p:spPr>
        <p:txBody>
          <a:bodyPr spcFirstLastPara="1" wrap="square" lIns="0" tIns="0" rIns="0" bIns="0" anchor="t" anchorCtr="0">
            <a:spAutoFit/>
          </a:bodyPr>
          <a:lstStyle/>
          <a:p>
            <a:pPr defTabSz="609630">
              <a:spcBef>
                <a:spcPct val="0"/>
              </a:spcBef>
              <a:buClr>
                <a:srgbClr val="000000"/>
              </a:buClr>
            </a:pPr>
            <a:r>
              <a:rPr lang="en-US" altLang="en-US" sz="2667" kern="0" dirty="0">
                <a:latin typeface="Assistant" pitchFamily="2" charset="-79"/>
                <a:cs typeface="Assistant" pitchFamily="2" charset="-79"/>
                <a:sym typeface="Arial"/>
              </a:rPr>
              <a:t>John 13:34-35</a:t>
            </a:r>
            <a:r>
              <a:rPr lang="en-US" altLang="en-US" sz="2933" kern="0" dirty="0">
                <a:latin typeface="Assistant" pitchFamily="2" charset="-79"/>
                <a:cs typeface="Assistant" pitchFamily="2" charset="-79"/>
                <a:sym typeface="Arial"/>
              </a:rPr>
              <a:t>, </a:t>
            </a:r>
            <a:r>
              <a:rPr lang="en-US" altLang="en-US" sz="2933" i="1" kern="0" dirty="0">
                <a:latin typeface="Assistant" pitchFamily="2" charset="-79"/>
                <a:cs typeface="Assistant" pitchFamily="2" charset="-79"/>
                <a:sym typeface="Arial"/>
              </a:rPr>
              <a:t>“</a:t>
            </a:r>
            <a:r>
              <a:rPr lang="en-US" altLang="en-US" sz="2933" kern="0" dirty="0">
                <a:latin typeface="Assistant" pitchFamily="2" charset="-79"/>
                <a:cs typeface="Assistant" pitchFamily="2" charset="-79"/>
                <a:sym typeface="Arial"/>
              </a:rPr>
              <a:t>… </a:t>
            </a:r>
            <a:r>
              <a:rPr lang="en-US" altLang="en-US" sz="2933" b="1" i="1" kern="0" dirty="0">
                <a:latin typeface="Assistant" pitchFamily="2" charset="-79"/>
                <a:cs typeface="Assistant" pitchFamily="2" charset="-79"/>
                <a:sym typeface="Arial"/>
              </a:rPr>
              <a:t>love one another</a:t>
            </a:r>
            <a:r>
              <a:rPr lang="en-US" altLang="en-US" sz="2933" i="1" kern="0" dirty="0">
                <a:latin typeface="Assistant" pitchFamily="2" charset="-79"/>
                <a:cs typeface="Assistant" pitchFamily="2" charset="-79"/>
                <a:sym typeface="Arial"/>
              </a:rPr>
              <a:t> … </a:t>
            </a:r>
            <a:r>
              <a:rPr lang="en-US" altLang="en-US" sz="2933" b="1" i="1" kern="0" dirty="0">
                <a:latin typeface="Assistant" pitchFamily="2" charset="-79"/>
                <a:cs typeface="Assistant" pitchFamily="2" charset="-79"/>
                <a:sym typeface="Arial"/>
              </a:rPr>
              <a:t>by this all men will know that you are My disciples</a:t>
            </a:r>
            <a:r>
              <a:rPr lang="en-US" altLang="en-US" sz="2933" i="1" kern="0" dirty="0">
                <a:latin typeface="Assistant" pitchFamily="2" charset="-79"/>
                <a:cs typeface="Assistant" pitchFamily="2" charset="-79"/>
                <a:sym typeface="Arial"/>
              </a:rPr>
              <a:t>”</a:t>
            </a:r>
          </a:p>
          <a:p>
            <a:pPr marL="419121" indent="-381019" defTabSz="609630">
              <a:spcBef>
                <a:spcPct val="0"/>
              </a:spcBef>
              <a:buClr>
                <a:srgbClr val="000000"/>
              </a:buClr>
              <a:buFont typeface="Arial" panose="020B0604020202020204" pitchFamily="34" charset="0"/>
              <a:buChar char="•"/>
            </a:pPr>
            <a:r>
              <a:rPr lang="en-US" altLang="en-US" sz="2933" kern="0" dirty="0">
                <a:latin typeface="Assistant" pitchFamily="2" charset="-79"/>
                <a:cs typeface="Assistant" pitchFamily="2" charset="-79"/>
                <a:sym typeface="Arial"/>
              </a:rPr>
              <a:t>A badge of discipleship.</a:t>
            </a:r>
          </a:p>
          <a:p>
            <a:pPr marL="419121" indent="-381019" defTabSz="609630">
              <a:spcBef>
                <a:spcPct val="0"/>
              </a:spcBef>
              <a:buClr>
                <a:srgbClr val="000000"/>
              </a:buClr>
              <a:buFont typeface="Arial" panose="020B0604020202020204" pitchFamily="34" charset="0"/>
              <a:buChar char="•"/>
            </a:pPr>
            <a:r>
              <a:rPr lang="en-US" altLang="en-US" sz="2933" kern="0" dirty="0">
                <a:latin typeface="Assistant" pitchFamily="2" charset="-79"/>
                <a:cs typeface="Assistant" pitchFamily="2" charset="-79"/>
                <a:sym typeface="Arial"/>
              </a:rPr>
              <a:t>A love that is described in 1 Corinthians 13.</a:t>
            </a:r>
          </a:p>
          <a:p>
            <a:pPr marL="419121" indent="-381019" defTabSz="609630">
              <a:spcBef>
                <a:spcPct val="0"/>
              </a:spcBef>
              <a:buClr>
                <a:srgbClr val="000000"/>
              </a:buClr>
              <a:buFont typeface="Arial" panose="020B0604020202020204" pitchFamily="34" charset="0"/>
              <a:buChar char="•"/>
            </a:pPr>
            <a:r>
              <a:rPr lang="en-US" altLang="en-US" sz="2933" kern="0" dirty="0">
                <a:latin typeface="Assistant" pitchFamily="2" charset="-79"/>
                <a:cs typeface="Assistant" pitchFamily="2" charset="-79"/>
                <a:sym typeface="Arial"/>
              </a:rPr>
              <a:t>An active love. (1 John 3:17-18)</a:t>
            </a:r>
          </a:p>
          <a:p>
            <a:pPr marL="419121" indent="-381019" defTabSz="609630">
              <a:spcBef>
                <a:spcPct val="0"/>
              </a:spcBef>
              <a:buClr>
                <a:srgbClr val="000000"/>
              </a:buClr>
              <a:buFont typeface="Arial" panose="020B0604020202020204" pitchFamily="34" charset="0"/>
              <a:buChar char="•"/>
            </a:pPr>
            <a:r>
              <a:rPr lang="en-US" altLang="en-US" sz="2933" kern="0" dirty="0">
                <a:latin typeface="Assistant" pitchFamily="2" charset="-79"/>
                <a:cs typeface="Assistant" pitchFamily="2" charset="-79"/>
                <a:sym typeface="Arial"/>
              </a:rPr>
              <a:t>Patient, helpful, and understanding towards others. (1 Thessalonians 5:14)</a:t>
            </a:r>
          </a:p>
          <a:p>
            <a:pPr marL="419121" indent="-381019" defTabSz="609630">
              <a:spcBef>
                <a:spcPct val="0"/>
              </a:spcBef>
              <a:buClr>
                <a:srgbClr val="000000"/>
              </a:buClr>
              <a:buFont typeface="Arial" panose="020B0604020202020204" pitchFamily="34" charset="0"/>
              <a:buChar char="•"/>
            </a:pPr>
            <a:r>
              <a:rPr lang="en-US" altLang="en-US" sz="2933" kern="0" dirty="0">
                <a:latin typeface="Assistant" pitchFamily="2" charset="-79"/>
                <a:cs typeface="Assistant" pitchFamily="2" charset="-79"/>
                <a:sym typeface="Arial"/>
              </a:rPr>
              <a:t>Tolerant of sin? No!</a:t>
            </a:r>
          </a:p>
          <a:p>
            <a:pPr marL="393720" indent="-355618" defTabSz="609630">
              <a:spcBef>
                <a:spcPct val="0"/>
              </a:spcBef>
              <a:buClr>
                <a:srgbClr val="000000"/>
              </a:buClr>
            </a:pPr>
            <a:r>
              <a:rPr lang="en-US" altLang="en-US" sz="2933" b="1" kern="0" dirty="0">
                <a:latin typeface="Assistant" pitchFamily="2" charset="-79"/>
                <a:cs typeface="Assistant" pitchFamily="2" charset="-79"/>
                <a:sym typeface="Arial"/>
              </a:rPr>
              <a:t>Ready to extend forgiveness</a:t>
            </a:r>
            <a:r>
              <a:rPr lang="en-US" altLang="en-US" sz="2933" kern="0" dirty="0">
                <a:latin typeface="Assistant" pitchFamily="2" charset="-79"/>
                <a:cs typeface="Assistant" pitchFamily="2" charset="-79"/>
                <a:sym typeface="Arial"/>
              </a:rPr>
              <a:t>.</a:t>
            </a:r>
            <a:br>
              <a:rPr lang="en-US" altLang="en-US" sz="2933" kern="0" dirty="0">
                <a:latin typeface="Assistant" pitchFamily="2" charset="-79"/>
                <a:cs typeface="Assistant" pitchFamily="2" charset="-79"/>
                <a:sym typeface="Arial"/>
              </a:rPr>
            </a:br>
            <a:r>
              <a:rPr lang="en-US" altLang="en-US" sz="2933" kern="0" dirty="0">
                <a:latin typeface="Assistant" pitchFamily="2" charset="-79"/>
                <a:cs typeface="Assistant" pitchFamily="2" charset="-79"/>
                <a:sym typeface="Arial"/>
              </a:rPr>
              <a:t>(cf. Psalms 86:5; Luke 23:34; Ephesians 4:32)</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34100" y="627660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16737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
                                            <p:txEl>
                                              <p:pRg st="4" end="4"/>
                                            </p:txEl>
                                          </p:spTgt>
                                        </p:tgtEl>
                                        <p:attrNameLst>
                                          <p:attrName>style.visibility</p:attrName>
                                        </p:attrNameLst>
                                      </p:cBhvr>
                                      <p:to>
                                        <p:strVal val="visible"/>
                                      </p:to>
                                    </p:set>
                                    <p:animEffect transition="in" filter="fade">
                                      <p:cBhvr>
                                        <p:cTn id="27" dur="500"/>
                                        <p:tgtEl>
                                          <p:spTgt spid="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4">
                                            <p:txEl>
                                              <p:pRg st="5" end="5"/>
                                            </p:txEl>
                                          </p:spTgt>
                                        </p:tgtEl>
                                        <p:attrNameLst>
                                          <p:attrName>style.visibility</p:attrName>
                                        </p:attrNameLst>
                                      </p:cBhvr>
                                      <p:to>
                                        <p:strVal val="visible"/>
                                      </p:to>
                                    </p:set>
                                    <p:animEffect transition="in" filter="fade">
                                      <p:cBhvr>
                                        <p:cTn id="32" dur="500"/>
                                        <p:tgtEl>
                                          <p:spTgt spid="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4">
                                            <p:txEl>
                                              <p:pRg st="6" end="6"/>
                                            </p:txEl>
                                          </p:spTgt>
                                        </p:tgtEl>
                                        <p:attrNameLst>
                                          <p:attrName>style.visibility</p:attrName>
                                        </p:attrNameLst>
                                      </p:cBhvr>
                                      <p:to>
                                        <p:strVal val="visible"/>
                                      </p:to>
                                    </p:set>
                                    <p:animEffect transition="in" filter="fade">
                                      <p:cBhvr>
                                        <p:cTn id="37" dur="500"/>
                                        <p:tgtEl>
                                          <p:spTgt spid="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516371" y="164752"/>
            <a:ext cx="7703418" cy="689548"/>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3734" b="1" kern="0" dirty="0">
                <a:solidFill>
                  <a:srgbClr val="0C48BB"/>
                </a:solidFill>
                <a:latin typeface="Tenor Sans"/>
                <a:ea typeface="Tenor Sans"/>
                <a:cs typeface="Tenor Sans"/>
                <a:sym typeface="Tenor Sans"/>
              </a:rPr>
              <a:t>Emulating Our Master and Teacher</a:t>
            </a:r>
          </a:p>
        </p:txBody>
      </p:sp>
      <p:sp>
        <p:nvSpPr>
          <p:cNvPr id="94" name="Google Shape;94;p13"/>
          <p:cNvSpPr txBox="1"/>
          <p:nvPr/>
        </p:nvSpPr>
        <p:spPr>
          <a:xfrm>
            <a:off x="537636" y="1044330"/>
            <a:ext cx="8068728" cy="3939284"/>
          </a:xfrm>
          <a:prstGeom prst="rect">
            <a:avLst/>
          </a:prstGeom>
          <a:noFill/>
          <a:ln>
            <a:noFill/>
          </a:ln>
        </p:spPr>
        <p:txBody>
          <a:bodyPr spcFirstLastPara="1" wrap="square" lIns="0" tIns="0" rIns="0" bIns="0" anchor="t" anchorCtr="0">
            <a:spAutoFit/>
          </a:bodyPr>
          <a:lstStyle/>
          <a:p>
            <a:pPr defTabSz="609630">
              <a:spcBef>
                <a:spcPct val="0"/>
              </a:spcBef>
              <a:buClr>
                <a:srgbClr val="000000"/>
              </a:buClr>
            </a:pPr>
            <a:r>
              <a:rPr lang="en-US" altLang="en-US" sz="2667" kern="0" dirty="0">
                <a:latin typeface="Assistant" pitchFamily="2" charset="-79"/>
                <a:cs typeface="Assistant" pitchFamily="2" charset="-79"/>
                <a:sym typeface="Arial"/>
              </a:rPr>
              <a:t>Matthew 10:24-25, </a:t>
            </a:r>
            <a:r>
              <a:rPr lang="en-US" altLang="en-US" sz="2667" i="1" kern="0" dirty="0">
                <a:latin typeface="Assistant" pitchFamily="2" charset="-79"/>
                <a:cs typeface="Assistant" pitchFamily="2" charset="-79"/>
                <a:sym typeface="Arial"/>
              </a:rPr>
              <a:t>“… </a:t>
            </a:r>
            <a:r>
              <a:rPr lang="en-US" altLang="en-US" sz="2667" b="1" i="1" kern="0" dirty="0">
                <a:latin typeface="Assistant" pitchFamily="2" charset="-79"/>
                <a:cs typeface="Assistant" pitchFamily="2" charset="-79"/>
                <a:sym typeface="Arial"/>
              </a:rPr>
              <a:t>It is enough for the disciple that he become as his teacher and the slave as his master</a:t>
            </a:r>
            <a:r>
              <a:rPr lang="en-US" altLang="en-US" sz="2667" i="1" kern="0" dirty="0">
                <a:latin typeface="Assistant" pitchFamily="2" charset="-79"/>
                <a:cs typeface="Assistant" pitchFamily="2" charset="-79"/>
                <a:sym typeface="Arial"/>
              </a:rPr>
              <a:t>.”</a:t>
            </a:r>
          </a:p>
          <a:p>
            <a:pPr marL="381019" indent="-381019" defTabSz="609630">
              <a:spcBef>
                <a:spcPts val="400"/>
              </a:spcBef>
              <a:spcAft>
                <a:spcPts val="400"/>
              </a:spcAft>
              <a:buClr>
                <a:srgbClr val="000000"/>
              </a:buClr>
              <a:buFont typeface="Arial" panose="020B0604020202020204" pitchFamily="34" charset="0"/>
              <a:buChar char="•"/>
            </a:pPr>
            <a:r>
              <a:rPr lang="en-US" altLang="en-US" sz="2933" kern="0" dirty="0">
                <a:latin typeface="Assistant" pitchFamily="2" charset="-79"/>
                <a:cs typeface="Assistant" pitchFamily="2" charset="-79"/>
                <a:sym typeface="Arial"/>
              </a:rPr>
              <a:t>We’re to </a:t>
            </a:r>
            <a:r>
              <a:rPr lang="en-US" altLang="en-US" sz="2933" b="1" kern="0" dirty="0">
                <a:latin typeface="Assistant" pitchFamily="2" charset="-79"/>
                <a:cs typeface="Assistant" pitchFamily="2" charset="-79"/>
                <a:sym typeface="Arial"/>
              </a:rPr>
              <a:t>follow Him</a:t>
            </a:r>
            <a:r>
              <a:rPr lang="en-US" altLang="en-US" sz="2933" kern="0" dirty="0">
                <a:latin typeface="Assistant" pitchFamily="2" charset="-79"/>
                <a:cs typeface="Assistant" pitchFamily="2" charset="-79"/>
                <a:sym typeface="Arial"/>
              </a:rPr>
              <a:t>. (Luke 14:27)</a:t>
            </a:r>
          </a:p>
          <a:p>
            <a:pPr marL="381019" indent="-381019" defTabSz="609630">
              <a:spcBef>
                <a:spcPts val="400"/>
              </a:spcBef>
              <a:spcAft>
                <a:spcPts val="400"/>
              </a:spcAft>
              <a:buClr>
                <a:srgbClr val="000000"/>
              </a:buClr>
              <a:buFont typeface="Arial" panose="020B0604020202020204" pitchFamily="34" charset="0"/>
              <a:buChar char="•"/>
            </a:pPr>
            <a:r>
              <a:rPr lang="en-US" altLang="en-US" sz="2933" kern="0" dirty="0">
                <a:latin typeface="Assistant" pitchFamily="2" charset="-79"/>
                <a:cs typeface="Assistant" pitchFamily="2" charset="-79"/>
                <a:sym typeface="Arial"/>
              </a:rPr>
              <a:t>On the </a:t>
            </a:r>
            <a:r>
              <a:rPr lang="en-US" altLang="en-US" sz="2933" b="1" kern="0" dirty="0">
                <a:latin typeface="Assistant" pitchFamily="2" charset="-79"/>
                <a:cs typeface="Assistant" pitchFamily="2" charset="-79"/>
                <a:sym typeface="Arial"/>
              </a:rPr>
              <a:t>same terms</a:t>
            </a:r>
            <a:r>
              <a:rPr lang="en-US" altLang="en-US" sz="2933" kern="0" dirty="0">
                <a:latin typeface="Assistant" pitchFamily="2" charset="-79"/>
                <a:cs typeface="Assistant" pitchFamily="2" charset="-79"/>
                <a:sym typeface="Arial"/>
              </a:rPr>
              <a:t>? (Hebrews 4:14-16)</a:t>
            </a:r>
          </a:p>
          <a:p>
            <a:pPr marL="381019"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Our purpose </a:t>
            </a:r>
            <a:r>
              <a:rPr lang="en-US" altLang="en-US" sz="2933" kern="0" dirty="0">
                <a:latin typeface="Assistant" pitchFamily="2" charset="-79"/>
                <a:cs typeface="Assistant" pitchFamily="2" charset="-79"/>
                <a:sym typeface="Arial"/>
              </a:rPr>
              <a:t>– to be conformed to the image of His Son. (Romans 8:28-29)</a:t>
            </a:r>
          </a:p>
          <a:p>
            <a:pPr marL="381019"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Our work </a:t>
            </a:r>
            <a:r>
              <a:rPr lang="en-US" altLang="en-US" sz="2933" kern="0" dirty="0">
                <a:latin typeface="Assistant" pitchFamily="2" charset="-79"/>
                <a:cs typeface="Assistant" pitchFamily="2" charset="-79"/>
                <a:sym typeface="Arial"/>
              </a:rPr>
              <a:t>– that Christ be formed in each one of us. (Galatians 4:19; Ephesians 4:12-13)</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34100" y="627660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378647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
                                            <p:txEl>
                                              <p:pRg st="4" end="4"/>
                                            </p:txEl>
                                          </p:spTgt>
                                        </p:tgtEl>
                                        <p:attrNameLst>
                                          <p:attrName>style.visibility</p:attrName>
                                        </p:attrNameLst>
                                      </p:cBhvr>
                                      <p:to>
                                        <p:strVal val="visible"/>
                                      </p:to>
                                    </p:set>
                                    <p:animEffect transition="in" filter="fade">
                                      <p:cBhvr>
                                        <p:cTn id="27" dur="500"/>
                                        <p:tgtEl>
                                          <p:spTgt spid="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703418" cy="738664"/>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000" b="1" kern="0" dirty="0">
                <a:solidFill>
                  <a:srgbClr val="0C48BB"/>
                </a:solidFill>
                <a:latin typeface="Tenor Sans"/>
                <a:ea typeface="Tenor Sans"/>
                <a:cs typeface="Tenor Sans"/>
                <a:sym typeface="Tenor Sans"/>
              </a:rPr>
              <a:t>Continuing Steadfastly</a:t>
            </a:r>
          </a:p>
        </p:txBody>
      </p:sp>
      <p:sp>
        <p:nvSpPr>
          <p:cNvPr id="94" name="Google Shape;94;p13"/>
          <p:cNvSpPr txBox="1"/>
          <p:nvPr/>
        </p:nvSpPr>
        <p:spPr>
          <a:xfrm>
            <a:off x="480540" y="1044329"/>
            <a:ext cx="8083597" cy="3918509"/>
          </a:xfrm>
          <a:prstGeom prst="rect">
            <a:avLst/>
          </a:prstGeom>
          <a:noFill/>
          <a:ln>
            <a:noFill/>
          </a:ln>
        </p:spPr>
        <p:txBody>
          <a:bodyPr spcFirstLastPara="1" wrap="square" lIns="0" tIns="0" rIns="0" bIns="0" anchor="t" anchorCtr="0">
            <a:spAutoFit/>
          </a:bodyPr>
          <a:lstStyle/>
          <a:p>
            <a:pPr defTabSz="609630">
              <a:spcBef>
                <a:spcPts val="400"/>
              </a:spcBef>
              <a:spcAft>
                <a:spcPts val="400"/>
              </a:spcAft>
              <a:buClr>
                <a:srgbClr val="000000"/>
              </a:buClr>
            </a:pPr>
            <a:r>
              <a:rPr lang="en-US" altLang="en-US" sz="2667" kern="0" dirty="0">
                <a:latin typeface="Assistant" pitchFamily="2" charset="-79"/>
                <a:cs typeface="Assistant" pitchFamily="2" charset="-79"/>
                <a:sym typeface="Arial"/>
              </a:rPr>
              <a:t>Acts 11:23, 26, </a:t>
            </a:r>
            <a:r>
              <a:rPr lang="en-US" altLang="en-US" sz="2933" i="1" kern="0" dirty="0">
                <a:latin typeface="Assistant" pitchFamily="2" charset="-79"/>
                <a:cs typeface="Assistant" pitchFamily="2" charset="-79"/>
                <a:sym typeface="Arial"/>
              </a:rPr>
              <a:t>“… he rejoiced and began to encourage them all </a:t>
            </a:r>
            <a:r>
              <a:rPr lang="en-US" altLang="en-US" sz="2933" b="1" i="1" kern="0" dirty="0">
                <a:latin typeface="Assistant" pitchFamily="2" charset="-79"/>
                <a:cs typeface="Assistant" pitchFamily="2" charset="-79"/>
                <a:sym typeface="Arial"/>
              </a:rPr>
              <a:t>with resolute heart to remain true to the Lord </a:t>
            </a:r>
            <a:r>
              <a:rPr lang="en-US" altLang="en-US" sz="2933" i="1" kern="0" dirty="0">
                <a:latin typeface="Assistant" pitchFamily="2" charset="-79"/>
                <a:cs typeface="Assistant" pitchFamily="2" charset="-79"/>
                <a:sym typeface="Arial"/>
              </a:rPr>
              <a:t>… and the disciples were </a:t>
            </a:r>
            <a:r>
              <a:rPr lang="en-US" altLang="en-US" sz="2933" b="1" i="1" kern="0" dirty="0">
                <a:latin typeface="Assistant" pitchFamily="2" charset="-79"/>
                <a:cs typeface="Assistant" pitchFamily="2" charset="-79"/>
                <a:sym typeface="Arial"/>
              </a:rPr>
              <a:t>first called Christians </a:t>
            </a:r>
            <a:r>
              <a:rPr lang="en-US" altLang="en-US" sz="2933" i="1" kern="0" dirty="0">
                <a:latin typeface="Assistant" pitchFamily="2" charset="-79"/>
                <a:cs typeface="Assistant" pitchFamily="2" charset="-79"/>
                <a:sym typeface="Arial"/>
              </a:rPr>
              <a:t>in Antioch.” </a:t>
            </a:r>
            <a:r>
              <a:rPr lang="en-US" altLang="en-US" sz="2667" kern="0" dirty="0">
                <a:latin typeface="Assistant" pitchFamily="2" charset="-79"/>
                <a:cs typeface="Assistant" pitchFamily="2" charset="-79"/>
                <a:sym typeface="Arial"/>
              </a:rPr>
              <a:t>(cf. Acts 2:42)</a:t>
            </a:r>
          </a:p>
          <a:p>
            <a:pPr defTabSz="609630">
              <a:spcBef>
                <a:spcPts val="400"/>
              </a:spcBef>
              <a:spcAft>
                <a:spcPts val="400"/>
              </a:spcAft>
              <a:buClr>
                <a:srgbClr val="000000"/>
              </a:buClr>
            </a:pPr>
            <a:r>
              <a:rPr lang="en-US" altLang="en-US" sz="2933" kern="0" dirty="0">
                <a:latin typeface="Assistant" pitchFamily="2" charset="-79"/>
                <a:cs typeface="Assistant" pitchFamily="2" charset="-79"/>
                <a:sym typeface="Arial"/>
              </a:rPr>
              <a:t>Are we committed to </a:t>
            </a:r>
            <a:r>
              <a:rPr lang="en-US" altLang="en-US" sz="2933" i="1" kern="0" dirty="0">
                <a:latin typeface="Assistant" pitchFamily="2" charset="-79"/>
                <a:cs typeface="Assistant" pitchFamily="2" charset="-79"/>
                <a:sym typeface="Arial"/>
              </a:rPr>
              <a:t>“</a:t>
            </a:r>
            <a:r>
              <a:rPr lang="en-US" altLang="en-US" sz="2933" b="1" i="1" kern="0" dirty="0">
                <a:latin typeface="Assistant" pitchFamily="2" charset="-79"/>
                <a:cs typeface="Assistant" pitchFamily="2" charset="-79"/>
                <a:sym typeface="Arial"/>
              </a:rPr>
              <a:t>strengthening the souls of the disciples</a:t>
            </a:r>
            <a:r>
              <a:rPr lang="en-US" altLang="en-US" sz="2933" i="1" kern="0" dirty="0">
                <a:latin typeface="Assistant" pitchFamily="2" charset="-79"/>
                <a:cs typeface="Assistant" pitchFamily="2" charset="-79"/>
                <a:sym typeface="Arial"/>
              </a:rPr>
              <a:t>”</a:t>
            </a:r>
            <a:r>
              <a:rPr lang="en-US" altLang="en-US" sz="2933" kern="0" dirty="0">
                <a:latin typeface="Assistant" pitchFamily="2" charset="-79"/>
                <a:cs typeface="Assistant" pitchFamily="2" charset="-79"/>
                <a:sym typeface="Arial"/>
              </a:rPr>
              <a:t>? </a:t>
            </a:r>
            <a:r>
              <a:rPr lang="en-US" altLang="en-US" sz="2667" kern="0" dirty="0">
                <a:latin typeface="Assistant" pitchFamily="2" charset="-79"/>
                <a:cs typeface="Assistant" pitchFamily="2" charset="-79"/>
                <a:sym typeface="Arial"/>
              </a:rPr>
              <a:t>(Acts 14:22; cf. 18:23)</a:t>
            </a:r>
          </a:p>
          <a:p>
            <a:pPr defTabSz="609630">
              <a:spcBef>
                <a:spcPts val="400"/>
              </a:spcBef>
              <a:spcAft>
                <a:spcPts val="400"/>
              </a:spcAft>
              <a:buClr>
                <a:srgbClr val="000000"/>
              </a:buClr>
            </a:pPr>
            <a:r>
              <a:rPr lang="en-US" altLang="en-US" sz="2933" b="1" kern="0" dirty="0">
                <a:latin typeface="Assistant" pitchFamily="2" charset="-79"/>
                <a:cs typeface="Assistant" pitchFamily="2" charset="-79"/>
                <a:sym typeface="Arial"/>
              </a:rPr>
              <a:t>Some will not continue </a:t>
            </a:r>
            <a:r>
              <a:rPr lang="en-US" altLang="en-US" sz="2933" kern="0" dirty="0">
                <a:latin typeface="Assistant" pitchFamily="2" charset="-79"/>
                <a:cs typeface="Assistant" pitchFamily="2" charset="-79"/>
                <a:sym typeface="Arial"/>
              </a:rPr>
              <a:t>… we don’t change the standard </a:t>
            </a:r>
            <a:r>
              <a:rPr lang="en-US" altLang="en-US" sz="2667" kern="0" dirty="0">
                <a:latin typeface="Assistant" pitchFamily="2" charset="-79"/>
                <a:cs typeface="Assistant" pitchFamily="2" charset="-79"/>
                <a:sym typeface="Arial"/>
              </a:rPr>
              <a:t>(John 6:60-66; 1 John 2:19)</a:t>
            </a:r>
            <a:endParaRPr lang="en-US" altLang="en-US" sz="2933" kern="0" dirty="0">
              <a:latin typeface="Assistant" pitchFamily="2" charset="-79"/>
              <a:cs typeface="Assistant" pitchFamily="2" charset="-79"/>
              <a:sym typeface="Arial"/>
            </a:endParaRP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34100" y="627660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31342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703418"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Bearing Fruit</a:t>
            </a:r>
          </a:p>
        </p:txBody>
      </p:sp>
      <p:sp>
        <p:nvSpPr>
          <p:cNvPr id="94" name="Google Shape;94;p13"/>
          <p:cNvSpPr txBox="1"/>
          <p:nvPr/>
        </p:nvSpPr>
        <p:spPr>
          <a:xfrm>
            <a:off x="480540" y="1044329"/>
            <a:ext cx="8068728" cy="4617290"/>
          </a:xfrm>
          <a:prstGeom prst="rect">
            <a:avLst/>
          </a:prstGeom>
          <a:noFill/>
          <a:ln>
            <a:noFill/>
          </a:ln>
        </p:spPr>
        <p:txBody>
          <a:bodyPr spcFirstLastPara="1" wrap="square" lIns="0" tIns="0" rIns="0" bIns="0" anchor="t" anchorCtr="0">
            <a:spAutoFit/>
          </a:bodyPr>
          <a:lstStyle/>
          <a:p>
            <a:pPr defTabSz="609630">
              <a:spcBef>
                <a:spcPts val="400"/>
              </a:spcBef>
              <a:spcAft>
                <a:spcPts val="400"/>
              </a:spcAft>
              <a:buClr>
                <a:srgbClr val="000000"/>
              </a:buClr>
            </a:pPr>
            <a:r>
              <a:rPr lang="en-US" altLang="en-US" sz="2667" kern="0" dirty="0">
                <a:latin typeface="Assistant" pitchFamily="2" charset="-79"/>
                <a:cs typeface="Assistant" pitchFamily="2" charset="-79"/>
                <a:sym typeface="Arial"/>
              </a:rPr>
              <a:t>John 15:8, </a:t>
            </a:r>
            <a:r>
              <a:rPr lang="en-US" altLang="en-US" sz="2667" i="1" kern="0" dirty="0">
                <a:latin typeface="Assistant" pitchFamily="2" charset="-79"/>
                <a:cs typeface="Assistant" pitchFamily="2" charset="-79"/>
                <a:sym typeface="Arial"/>
              </a:rPr>
              <a:t>“</a:t>
            </a:r>
            <a:r>
              <a:rPr lang="en-US" altLang="en-US" sz="2667" kern="0" dirty="0">
                <a:latin typeface="Assistant" pitchFamily="2" charset="-79"/>
                <a:cs typeface="Assistant" pitchFamily="2" charset="-79"/>
                <a:sym typeface="Arial"/>
              </a:rPr>
              <a:t>… </a:t>
            </a:r>
            <a:r>
              <a:rPr lang="en-US" altLang="en-US" sz="2667" b="1" i="1" kern="0" dirty="0">
                <a:latin typeface="Assistant" pitchFamily="2" charset="-79"/>
                <a:cs typeface="Assistant" pitchFamily="2" charset="-79"/>
                <a:sym typeface="Arial"/>
              </a:rPr>
              <a:t>that you bear much fruit and so prove to be My disciples</a:t>
            </a:r>
            <a:r>
              <a:rPr lang="en-US" altLang="en-US" sz="2667" i="1" kern="0" dirty="0">
                <a:latin typeface="Assistant" pitchFamily="2" charset="-79"/>
                <a:cs typeface="Assistant" pitchFamily="2" charset="-79"/>
                <a:sym typeface="Arial"/>
              </a:rPr>
              <a:t>.”</a:t>
            </a:r>
          </a:p>
          <a:p>
            <a:pPr defTabSz="609630">
              <a:spcBef>
                <a:spcPts val="400"/>
              </a:spcBef>
              <a:spcAft>
                <a:spcPts val="400"/>
              </a:spcAft>
              <a:buClr>
                <a:srgbClr val="000000"/>
              </a:buClr>
            </a:pPr>
            <a:r>
              <a:rPr lang="en-US" altLang="en-US" sz="2667" kern="0" dirty="0">
                <a:latin typeface="Assistant" pitchFamily="2" charset="-79"/>
                <a:cs typeface="Assistant" pitchFamily="2" charset="-79"/>
                <a:sym typeface="Arial"/>
              </a:rPr>
              <a:t>Notice the progression of fruit-bearing in this context. </a:t>
            </a:r>
            <a:r>
              <a:rPr lang="en-US" altLang="en-US" sz="2667" i="1" kern="0" dirty="0">
                <a:latin typeface="Assistant" pitchFamily="2" charset="-79"/>
                <a:cs typeface="Assistant" pitchFamily="2" charset="-79"/>
                <a:sym typeface="Arial"/>
              </a:rPr>
              <a:t>“</a:t>
            </a:r>
            <a:r>
              <a:rPr lang="en-US" altLang="en-US" sz="2667" b="1" i="1" kern="0" dirty="0">
                <a:latin typeface="Assistant" pitchFamily="2" charset="-79"/>
                <a:cs typeface="Assistant" pitchFamily="2" charset="-79"/>
                <a:sym typeface="Arial"/>
              </a:rPr>
              <a:t>Fruit</a:t>
            </a:r>
            <a:r>
              <a:rPr lang="en-US" altLang="en-US" sz="2667" i="1" kern="0" dirty="0">
                <a:latin typeface="Assistant" pitchFamily="2" charset="-79"/>
                <a:cs typeface="Assistant" pitchFamily="2" charset="-79"/>
                <a:sym typeface="Arial"/>
              </a:rPr>
              <a:t>”</a:t>
            </a:r>
            <a:r>
              <a:rPr lang="en-US" altLang="en-US" sz="2667" kern="0" dirty="0">
                <a:latin typeface="Assistant" pitchFamily="2" charset="-79"/>
                <a:cs typeface="Assistant" pitchFamily="2" charset="-79"/>
                <a:sym typeface="Arial"/>
              </a:rPr>
              <a:t> (verse 2), and </a:t>
            </a:r>
            <a:r>
              <a:rPr lang="en-US" altLang="en-US" sz="2667" i="1" kern="0" dirty="0">
                <a:latin typeface="Assistant" pitchFamily="2" charset="-79"/>
                <a:cs typeface="Assistant" pitchFamily="2" charset="-79"/>
                <a:sym typeface="Arial"/>
              </a:rPr>
              <a:t>“</a:t>
            </a:r>
            <a:r>
              <a:rPr lang="en-US" altLang="en-US" sz="2667" b="1" i="1" kern="0" dirty="0">
                <a:latin typeface="Assistant" pitchFamily="2" charset="-79"/>
                <a:cs typeface="Assistant" pitchFamily="2" charset="-79"/>
                <a:sym typeface="Arial"/>
              </a:rPr>
              <a:t>much fruit</a:t>
            </a:r>
            <a:r>
              <a:rPr lang="en-US" altLang="en-US" sz="2667" i="1" kern="0" dirty="0">
                <a:latin typeface="Assistant" pitchFamily="2" charset="-79"/>
                <a:cs typeface="Assistant" pitchFamily="2" charset="-79"/>
                <a:sym typeface="Arial"/>
              </a:rPr>
              <a:t>”</a:t>
            </a:r>
            <a:r>
              <a:rPr lang="en-US" altLang="en-US" sz="2667" kern="0" dirty="0">
                <a:latin typeface="Assistant" pitchFamily="2" charset="-79"/>
                <a:cs typeface="Assistant" pitchFamily="2" charset="-79"/>
                <a:sym typeface="Arial"/>
              </a:rPr>
              <a:t> (verses 5, 8).</a:t>
            </a:r>
          </a:p>
          <a:p>
            <a:pPr defTabSz="609630">
              <a:spcBef>
                <a:spcPts val="400"/>
              </a:spcBef>
              <a:spcAft>
                <a:spcPts val="400"/>
              </a:spcAft>
              <a:buClr>
                <a:srgbClr val="000000"/>
              </a:buClr>
            </a:pPr>
            <a:r>
              <a:rPr lang="en-US" altLang="en-US" sz="2667" kern="0" dirty="0">
                <a:latin typeface="Assistant" pitchFamily="2" charset="-79"/>
                <a:cs typeface="Assistant" pitchFamily="2" charset="-79"/>
                <a:sym typeface="Arial"/>
              </a:rPr>
              <a:t>We are to bear the fruit of prayer, obedience, joy, and love. (John 15:7, 10-12)</a:t>
            </a:r>
          </a:p>
          <a:p>
            <a:pPr defTabSz="609630">
              <a:spcBef>
                <a:spcPts val="400"/>
              </a:spcBef>
              <a:spcAft>
                <a:spcPts val="400"/>
              </a:spcAft>
              <a:buClr>
                <a:srgbClr val="000000"/>
              </a:buClr>
            </a:pPr>
            <a:r>
              <a:rPr lang="en-US" altLang="en-US" sz="2667" kern="0" dirty="0">
                <a:latin typeface="Assistant" pitchFamily="2" charset="-79"/>
                <a:cs typeface="Assistant" pitchFamily="2" charset="-79"/>
                <a:sym typeface="Arial"/>
              </a:rPr>
              <a:t>It means we </a:t>
            </a:r>
            <a:r>
              <a:rPr lang="en-US" altLang="en-US" sz="2667" b="1" kern="0" dirty="0">
                <a:latin typeface="Assistant" pitchFamily="2" charset="-79"/>
                <a:cs typeface="Assistant" pitchFamily="2" charset="-79"/>
                <a:sym typeface="Arial"/>
              </a:rPr>
              <a:t>get to work </a:t>
            </a:r>
            <a:r>
              <a:rPr lang="en-US" altLang="en-US" sz="2667" kern="0" dirty="0">
                <a:latin typeface="Assistant" pitchFamily="2" charset="-79"/>
                <a:cs typeface="Assistant" pitchFamily="2" charset="-79"/>
                <a:sym typeface="Arial"/>
              </a:rPr>
              <a:t>for our Master’s cause and </a:t>
            </a:r>
            <a:r>
              <a:rPr lang="en-US" altLang="en-US" sz="2667" b="1" kern="0" dirty="0">
                <a:latin typeface="Assistant" pitchFamily="2" charset="-79"/>
                <a:cs typeface="Assistant" pitchFamily="2" charset="-79"/>
                <a:sym typeface="Arial"/>
              </a:rPr>
              <a:t>make ourselves useful</a:t>
            </a:r>
            <a:r>
              <a:rPr lang="en-US" altLang="en-US" sz="2667" kern="0" dirty="0">
                <a:latin typeface="Assistant" pitchFamily="2" charset="-79"/>
                <a:cs typeface="Assistant" pitchFamily="2" charset="-79"/>
                <a:sym typeface="Arial"/>
              </a:rPr>
              <a:t>. (1 Corinthians 15:58;</a:t>
            </a:r>
            <a:br>
              <a:rPr lang="en-US" altLang="en-US" sz="2667" kern="0" dirty="0">
                <a:latin typeface="Assistant" pitchFamily="2" charset="-79"/>
                <a:cs typeface="Assistant" pitchFamily="2" charset="-79"/>
                <a:sym typeface="Arial"/>
              </a:rPr>
            </a:br>
            <a:r>
              <a:rPr lang="en-US" altLang="en-US" sz="2667" kern="0" dirty="0">
                <a:latin typeface="Assistant" pitchFamily="2" charset="-79"/>
                <a:cs typeface="Assistant" pitchFamily="2" charset="-79"/>
                <a:sym typeface="Arial"/>
              </a:rPr>
              <a:t>Ephesians 4:16; 2 Timothy 2:21; Matthew 25:14ff)</a:t>
            </a:r>
          </a:p>
          <a:p>
            <a:pPr defTabSz="609630">
              <a:spcBef>
                <a:spcPts val="400"/>
              </a:spcBef>
              <a:spcAft>
                <a:spcPts val="400"/>
              </a:spcAft>
              <a:buClr>
                <a:srgbClr val="000000"/>
              </a:buClr>
            </a:pPr>
            <a:r>
              <a:rPr lang="en-US" altLang="en-US" sz="2667" b="1" kern="0" dirty="0">
                <a:latin typeface="Assistant" pitchFamily="2" charset="-79"/>
                <a:cs typeface="Assistant" pitchFamily="2" charset="-79"/>
                <a:sym typeface="Arial"/>
              </a:rPr>
              <a:t>Doors of opportunity</a:t>
            </a:r>
            <a:r>
              <a:rPr lang="en-US" altLang="en-US" sz="2667" kern="0" dirty="0">
                <a:latin typeface="Assistant" pitchFamily="2" charset="-79"/>
                <a:cs typeface="Assistant" pitchFamily="2" charset="-79"/>
                <a:sym typeface="Arial"/>
              </a:rPr>
              <a:t>. (Colossians 4:2-6)</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34100" y="627660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21979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
                                            <p:txEl>
                                              <p:pRg st="4" end="4"/>
                                            </p:txEl>
                                          </p:spTgt>
                                        </p:tgtEl>
                                        <p:attrNameLst>
                                          <p:attrName>style.visibility</p:attrName>
                                        </p:attrNameLst>
                                      </p:cBhvr>
                                      <p:to>
                                        <p:strVal val="visible"/>
                                      </p:to>
                                    </p:set>
                                    <p:animEffect transition="in" filter="fade">
                                      <p:cBhvr>
                                        <p:cTn id="27" dur="500"/>
                                        <p:tgtEl>
                                          <p:spTgt spid="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6038169" cy="738664"/>
          </a:xfrm>
          <a:prstGeom prst="rect">
            <a:avLst/>
          </a:prstGeom>
          <a:noFill/>
          <a:ln>
            <a:noFill/>
          </a:ln>
        </p:spPr>
        <p:txBody>
          <a:bodyPr spcFirstLastPara="1" wrap="square" lIns="0" tIns="0" rIns="0" bIns="0" anchor="t" anchorCtr="0">
            <a:spAutoFit/>
          </a:bodyPr>
          <a:lstStyle/>
          <a:p>
            <a:pPr defTabSz="609630">
              <a:lnSpc>
                <a:spcPct val="120000"/>
              </a:lnSpc>
              <a:buClr>
                <a:srgbClr val="000000"/>
              </a:buClr>
            </a:pPr>
            <a:r>
              <a:rPr lang="en-US" sz="4000" b="1" kern="0" dirty="0">
                <a:solidFill>
                  <a:srgbClr val="0C48BB"/>
                </a:solidFill>
                <a:latin typeface="Tenor Sans"/>
                <a:ea typeface="Tenor Sans"/>
                <a:cs typeface="Tenor Sans"/>
                <a:sym typeface="Tenor Sans"/>
              </a:rPr>
              <a:t>What is a</a:t>
            </a:r>
            <a:r>
              <a:rPr lang="en-US" sz="4000" kern="0" dirty="0">
                <a:solidFill>
                  <a:srgbClr val="0C48BB"/>
                </a:solidFill>
                <a:latin typeface="Tenor Sans"/>
                <a:ea typeface="Tenor Sans"/>
                <a:cs typeface="Tenor Sans"/>
                <a:sym typeface="Tenor Sans"/>
              </a:rPr>
              <a:t> “</a:t>
            </a:r>
            <a:r>
              <a:rPr lang="en-US" sz="4000" b="1" kern="0" dirty="0">
                <a:solidFill>
                  <a:srgbClr val="0C48BB"/>
                </a:solidFill>
                <a:latin typeface="Tenor Sans"/>
                <a:ea typeface="Tenor Sans"/>
                <a:cs typeface="Tenor Sans"/>
                <a:sym typeface="Tenor Sans"/>
              </a:rPr>
              <a:t>disciple</a:t>
            </a:r>
            <a:r>
              <a:rPr lang="en-US" sz="4000" kern="0" dirty="0">
                <a:solidFill>
                  <a:srgbClr val="0C48BB"/>
                </a:solidFill>
                <a:latin typeface="Tenor Sans"/>
                <a:ea typeface="Tenor Sans"/>
                <a:cs typeface="Tenor Sans"/>
                <a:sym typeface="Tenor Sans"/>
              </a:rPr>
              <a:t>”</a:t>
            </a:r>
            <a:r>
              <a:rPr lang="en-US" sz="4000" b="1" kern="0" dirty="0">
                <a:solidFill>
                  <a:srgbClr val="0C48BB"/>
                </a:solidFill>
                <a:latin typeface="Tenor Sans"/>
                <a:ea typeface="Tenor Sans"/>
                <a:cs typeface="Tenor Sans"/>
                <a:sym typeface="Tenor Sans"/>
              </a:rPr>
              <a:t>?</a:t>
            </a:r>
            <a:endParaRPr sz="733" b="1" kern="0" dirty="0">
              <a:solidFill>
                <a:srgbClr val="000000"/>
              </a:solidFill>
              <a:latin typeface="Arial"/>
              <a:cs typeface="Arial"/>
              <a:sym typeface="Arial"/>
            </a:endParaRPr>
          </a:p>
        </p:txBody>
      </p:sp>
      <p:sp>
        <p:nvSpPr>
          <p:cNvPr id="94" name="Google Shape;94;p13"/>
          <p:cNvSpPr txBox="1"/>
          <p:nvPr/>
        </p:nvSpPr>
        <p:spPr>
          <a:xfrm>
            <a:off x="480540" y="1259175"/>
            <a:ext cx="8182920" cy="3249736"/>
          </a:xfrm>
          <a:prstGeom prst="rect">
            <a:avLst/>
          </a:prstGeom>
          <a:noFill/>
          <a:ln>
            <a:noFill/>
          </a:ln>
        </p:spPr>
        <p:txBody>
          <a:bodyPr spcFirstLastPara="1" wrap="square" lIns="0" tIns="0" rIns="0" bIns="0" anchor="t" anchorCtr="0">
            <a:spAutoFit/>
          </a:bodyPr>
          <a:lstStyle/>
          <a:p>
            <a:pPr defTabSz="609630">
              <a:lnSpc>
                <a:spcPct val="120000"/>
              </a:lnSpc>
              <a:buClr>
                <a:srgbClr val="000000"/>
              </a:buClr>
            </a:pPr>
            <a:r>
              <a:rPr lang="en-US" sz="2933" b="1" kern="0" dirty="0">
                <a:solidFill>
                  <a:srgbClr val="000000"/>
                </a:solidFill>
                <a:latin typeface="Assistant"/>
                <a:ea typeface="Assistant"/>
                <a:cs typeface="Assistant"/>
                <a:sym typeface="Assistant"/>
              </a:rPr>
              <a:t>Our ability to </a:t>
            </a:r>
            <a:r>
              <a:rPr lang="en-US" sz="2933" b="1" kern="0" dirty="0">
                <a:latin typeface="Assistant"/>
                <a:ea typeface="Assistant"/>
                <a:cs typeface="Assistant"/>
                <a:sym typeface="Assistant"/>
              </a:rPr>
              <a:t>influence</a:t>
            </a:r>
            <a:r>
              <a:rPr lang="en-US" sz="2933" b="1" kern="0" dirty="0">
                <a:solidFill>
                  <a:srgbClr val="000000"/>
                </a:solidFill>
                <a:latin typeface="Assistant"/>
                <a:ea typeface="Assistant"/>
                <a:cs typeface="Assistant"/>
                <a:sym typeface="Assistant"/>
              </a:rPr>
              <a:t> in large measure depends on our level of discipleship</a:t>
            </a:r>
            <a:r>
              <a:rPr lang="en-US" sz="2933" kern="0" dirty="0">
                <a:solidFill>
                  <a:srgbClr val="000000"/>
                </a:solidFill>
                <a:latin typeface="Assistant"/>
                <a:ea typeface="Assistant"/>
                <a:cs typeface="Assistant"/>
                <a:sym typeface="Assistant"/>
              </a:rPr>
              <a:t>.</a:t>
            </a:r>
          </a:p>
          <a:p>
            <a:pPr marL="609630" lvl="1" indent="-297407" defTabSz="609630">
              <a:lnSpc>
                <a:spcPct val="120000"/>
              </a:lnSpc>
              <a:buClr>
                <a:srgbClr val="000000"/>
              </a:buClr>
              <a:buFont typeface="Arial" panose="020B0604020202020204" pitchFamily="34" charset="0"/>
              <a:buChar char="•"/>
            </a:pPr>
            <a:r>
              <a:rPr lang="en-US" sz="2933" kern="0" dirty="0">
                <a:solidFill>
                  <a:srgbClr val="000000"/>
                </a:solidFill>
                <a:latin typeface="Assistant"/>
                <a:ea typeface="Assistant"/>
                <a:cs typeface="Assistant"/>
                <a:sym typeface="Assistant"/>
              </a:rPr>
              <a:t>Commitment</a:t>
            </a:r>
          </a:p>
          <a:p>
            <a:pPr marL="609630" lvl="1" indent="-297407" defTabSz="609630">
              <a:lnSpc>
                <a:spcPct val="120000"/>
              </a:lnSpc>
              <a:buClr>
                <a:srgbClr val="000000"/>
              </a:buClr>
              <a:buFont typeface="Arial" panose="020B0604020202020204" pitchFamily="34" charset="0"/>
              <a:buChar char="•"/>
            </a:pPr>
            <a:r>
              <a:rPr lang="en-US" sz="2933" kern="0" dirty="0">
                <a:solidFill>
                  <a:srgbClr val="000000"/>
                </a:solidFill>
                <a:latin typeface="Assistant"/>
                <a:ea typeface="Assistant"/>
                <a:cs typeface="Assistant"/>
                <a:sym typeface="Assistant"/>
              </a:rPr>
              <a:t>Faithfulness</a:t>
            </a:r>
          </a:p>
          <a:p>
            <a:pPr marL="609630" lvl="1" indent="-297407" defTabSz="609630">
              <a:lnSpc>
                <a:spcPct val="120000"/>
              </a:lnSpc>
              <a:buClr>
                <a:srgbClr val="000000"/>
              </a:buClr>
              <a:buFont typeface="Arial" panose="020B0604020202020204" pitchFamily="34" charset="0"/>
              <a:buChar char="•"/>
            </a:pPr>
            <a:r>
              <a:rPr lang="en-US" sz="2933" kern="0" dirty="0">
                <a:solidFill>
                  <a:srgbClr val="000000"/>
                </a:solidFill>
                <a:latin typeface="Assistant"/>
                <a:ea typeface="Assistant"/>
                <a:cs typeface="Assistant"/>
                <a:sym typeface="Assistant"/>
              </a:rPr>
              <a:t>Diligence</a:t>
            </a:r>
          </a:p>
          <a:p>
            <a:pPr marL="609630" lvl="1" indent="-297407" defTabSz="609630">
              <a:lnSpc>
                <a:spcPct val="120000"/>
              </a:lnSpc>
              <a:buClr>
                <a:srgbClr val="000000"/>
              </a:buClr>
              <a:buFont typeface="Arial" panose="020B0604020202020204" pitchFamily="34" charset="0"/>
              <a:buChar char="•"/>
            </a:pPr>
            <a:r>
              <a:rPr lang="en-US" sz="2933" kern="0" dirty="0">
                <a:solidFill>
                  <a:srgbClr val="000000"/>
                </a:solidFill>
                <a:latin typeface="Assistant"/>
                <a:ea typeface="Assistant"/>
                <a:cs typeface="Assistant"/>
                <a:sym typeface="Assistant"/>
              </a:rPr>
              <a:t>Zeal</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xEl>
                                              <p:pRg st="1" end="1"/>
                                            </p:txEl>
                                          </p:spTgt>
                                        </p:tgtEl>
                                        <p:attrNameLst>
                                          <p:attrName>style.visibility</p:attrName>
                                        </p:attrNameLst>
                                      </p:cBhvr>
                                      <p:to>
                                        <p:strVal val="visible"/>
                                      </p:to>
                                    </p:set>
                                    <p:animEffect transition="in" filter="fade">
                                      <p:cBhvr>
                                        <p:cTn id="10" dur="500"/>
                                        <p:tgtEl>
                                          <p:spTgt spid="9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4">
                                            <p:txEl>
                                              <p:pRg st="2" end="2"/>
                                            </p:txEl>
                                          </p:spTgt>
                                        </p:tgtEl>
                                        <p:attrNameLst>
                                          <p:attrName>style.visibility</p:attrName>
                                        </p:attrNameLst>
                                      </p:cBhvr>
                                      <p:to>
                                        <p:strVal val="visible"/>
                                      </p:to>
                                    </p:set>
                                    <p:animEffect transition="in" filter="fade">
                                      <p:cBhvr>
                                        <p:cTn id="13" dur="500"/>
                                        <p:tgtEl>
                                          <p:spTgt spid="9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
                                            <p:txEl>
                                              <p:pRg st="3" end="3"/>
                                            </p:txEl>
                                          </p:spTgt>
                                        </p:tgtEl>
                                        <p:attrNameLst>
                                          <p:attrName>style.visibility</p:attrName>
                                        </p:attrNameLst>
                                      </p:cBhvr>
                                      <p:to>
                                        <p:strVal val="visible"/>
                                      </p:to>
                                    </p:set>
                                    <p:animEffect transition="in" filter="fade">
                                      <p:cBhvr>
                                        <p:cTn id="16" dur="500"/>
                                        <p:tgtEl>
                                          <p:spTgt spid="9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
                                            <p:txEl>
                                              <p:pRg st="4" end="4"/>
                                            </p:txEl>
                                          </p:spTgt>
                                        </p:tgtEl>
                                        <p:attrNameLst>
                                          <p:attrName>style.visibility</p:attrName>
                                        </p:attrNameLst>
                                      </p:cBhvr>
                                      <p:to>
                                        <p:strVal val="visible"/>
                                      </p:to>
                                    </p:set>
                                    <p:animEffect transition="in" filter="fade">
                                      <p:cBhvr>
                                        <p:cTn id="19" dur="500"/>
                                        <p:tgtEl>
                                          <p:spTgt spid="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703418"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Bearing Fruit</a:t>
            </a:r>
          </a:p>
        </p:txBody>
      </p:sp>
      <p:sp>
        <p:nvSpPr>
          <p:cNvPr id="94" name="Google Shape;94;p13"/>
          <p:cNvSpPr txBox="1"/>
          <p:nvPr/>
        </p:nvSpPr>
        <p:spPr>
          <a:xfrm>
            <a:off x="480540" y="1044330"/>
            <a:ext cx="8068728" cy="4287840"/>
          </a:xfrm>
          <a:prstGeom prst="rect">
            <a:avLst/>
          </a:prstGeom>
          <a:noFill/>
          <a:ln>
            <a:noFill/>
          </a:ln>
        </p:spPr>
        <p:txBody>
          <a:bodyPr spcFirstLastPara="1" wrap="square" lIns="0" tIns="0" rIns="0" bIns="0" anchor="t" anchorCtr="0">
            <a:spAutoFit/>
          </a:bodyPr>
          <a:lstStyle/>
          <a:p>
            <a:pPr marL="419121"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Including</a:t>
            </a:r>
            <a:r>
              <a:rPr lang="en-US" altLang="en-US" sz="2933" kern="0" dirty="0">
                <a:latin typeface="Assistant" pitchFamily="2" charset="-79"/>
                <a:cs typeface="Assistant" pitchFamily="2" charset="-79"/>
                <a:sym typeface="Arial"/>
              </a:rPr>
              <a:t> … </a:t>
            </a:r>
            <a:r>
              <a:rPr lang="en-US" altLang="en-US" sz="2933" b="1" kern="0" dirty="0">
                <a:latin typeface="Assistant" pitchFamily="2" charset="-79"/>
                <a:cs typeface="Assistant" pitchFamily="2" charset="-79"/>
                <a:sym typeface="Arial"/>
              </a:rPr>
              <a:t>winning others to Christ and saving souls</a:t>
            </a:r>
            <a:r>
              <a:rPr lang="en-US" altLang="en-US" sz="2933" kern="0" dirty="0">
                <a:latin typeface="Assistant" pitchFamily="2" charset="-79"/>
                <a:cs typeface="Assistant" pitchFamily="2" charset="-79"/>
                <a:sym typeface="Arial"/>
              </a:rPr>
              <a:t>. </a:t>
            </a:r>
            <a:r>
              <a:rPr lang="en-US" altLang="en-US" sz="2400" kern="0" dirty="0">
                <a:latin typeface="Assistant" pitchFamily="2" charset="-79"/>
                <a:cs typeface="Assistant" pitchFamily="2" charset="-79"/>
                <a:sym typeface="Arial"/>
              </a:rPr>
              <a:t>(Proverbs 11:30; cf. Galatians 5:22-23;</a:t>
            </a:r>
            <a:br>
              <a:rPr lang="en-US" altLang="en-US" sz="2400" kern="0" dirty="0">
                <a:latin typeface="Assistant" pitchFamily="2" charset="-79"/>
                <a:cs typeface="Assistant" pitchFamily="2" charset="-79"/>
                <a:sym typeface="Arial"/>
              </a:rPr>
            </a:br>
            <a:r>
              <a:rPr lang="en-US" altLang="en-US" sz="2400" kern="0" dirty="0">
                <a:latin typeface="Assistant" pitchFamily="2" charset="-79"/>
                <a:cs typeface="Assistant" pitchFamily="2" charset="-79"/>
                <a:sym typeface="Arial"/>
              </a:rPr>
              <a:t>1 Corinthians 9:19-22 )</a:t>
            </a:r>
          </a:p>
          <a:p>
            <a:pPr marL="419121"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Seeking to help teach other disciples</a:t>
            </a:r>
            <a:r>
              <a:rPr lang="en-US" altLang="en-US" sz="2933" kern="0" dirty="0">
                <a:latin typeface="Assistant" pitchFamily="2" charset="-79"/>
                <a:cs typeface="Assistant" pitchFamily="2" charset="-79"/>
                <a:sym typeface="Arial"/>
              </a:rPr>
              <a:t>: </a:t>
            </a:r>
            <a:r>
              <a:rPr lang="en-US" altLang="en-US" sz="2933" i="1" kern="0" dirty="0">
                <a:latin typeface="Assistant" pitchFamily="2" charset="-79"/>
                <a:cs typeface="Assistant" pitchFamily="2" charset="-79"/>
                <a:sym typeface="Arial"/>
              </a:rPr>
              <a:t>“Go therefore and make disciples … baptizing them … </a:t>
            </a:r>
            <a:r>
              <a:rPr lang="en-US" altLang="en-US" sz="2933" b="1" i="1" kern="0" dirty="0">
                <a:latin typeface="Assistant" pitchFamily="2" charset="-79"/>
                <a:cs typeface="Assistant" pitchFamily="2" charset="-79"/>
                <a:sym typeface="Arial"/>
              </a:rPr>
              <a:t>teaching them </a:t>
            </a:r>
            <a:r>
              <a:rPr lang="en-US" altLang="en-US" sz="2933" i="1" kern="0" dirty="0">
                <a:latin typeface="Assistant" pitchFamily="2" charset="-79"/>
                <a:cs typeface="Assistant" pitchFamily="2" charset="-79"/>
                <a:sym typeface="Arial"/>
              </a:rPr>
              <a:t>to observe all I commanded you …”</a:t>
            </a:r>
            <a:r>
              <a:rPr lang="en-US" altLang="en-US" sz="2933" kern="0" dirty="0">
                <a:latin typeface="Assistant" pitchFamily="2" charset="-79"/>
                <a:cs typeface="Assistant" pitchFamily="2" charset="-79"/>
                <a:sym typeface="Arial"/>
              </a:rPr>
              <a:t> </a:t>
            </a:r>
            <a:r>
              <a:rPr lang="en-US" altLang="en-US" sz="2400" kern="0" dirty="0">
                <a:latin typeface="Assistant" pitchFamily="2" charset="-79"/>
                <a:cs typeface="Assistant" pitchFamily="2" charset="-79"/>
                <a:sym typeface="Arial"/>
              </a:rPr>
              <a:t>(Matthew 28:18-20; 2 Timothy 2:2)</a:t>
            </a:r>
          </a:p>
          <a:p>
            <a:pPr marL="419121"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We’re to sow the seed</a:t>
            </a:r>
            <a:r>
              <a:rPr lang="en-US" altLang="en-US" sz="2933" kern="0" dirty="0">
                <a:latin typeface="Assistant" pitchFamily="2" charset="-79"/>
                <a:cs typeface="Assistant" pitchFamily="2" charset="-79"/>
                <a:sym typeface="Arial"/>
              </a:rPr>
              <a:t> and leave the results to God. </a:t>
            </a:r>
            <a:r>
              <a:rPr lang="en-US" altLang="en-US" sz="2400" kern="0" dirty="0">
                <a:latin typeface="Assistant" pitchFamily="2" charset="-79"/>
                <a:cs typeface="Assistant" pitchFamily="2" charset="-79"/>
                <a:sym typeface="Arial"/>
              </a:rPr>
              <a:t>(1 Corinthians 3:6; Matthew 13:18-23)</a:t>
            </a:r>
            <a:endParaRPr lang="en-US" altLang="en-US" sz="2933" kern="0" dirty="0">
              <a:latin typeface="Assistant" pitchFamily="2" charset="-79"/>
              <a:cs typeface="Assistant" pitchFamily="2" charset="-79"/>
              <a:sym typeface="Arial"/>
            </a:endParaRP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34100" y="627660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28873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703418" cy="590931"/>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altLang="en-US" sz="3200" b="1" kern="0" dirty="0">
                <a:latin typeface="Arial"/>
                <a:cs typeface="Arial"/>
                <a:sym typeface="Arial"/>
              </a:rPr>
              <a:t>How Does True Discipleship Influence?</a:t>
            </a:r>
            <a:endParaRPr lang="en-US" sz="3200" b="1" kern="0" dirty="0">
              <a:latin typeface="Tenor Sans"/>
              <a:ea typeface="Tenor Sans"/>
              <a:cs typeface="Tenor Sans"/>
              <a:sym typeface="Tenor Sans"/>
            </a:endParaRPr>
          </a:p>
        </p:txBody>
      </p:sp>
      <p:sp>
        <p:nvSpPr>
          <p:cNvPr id="94" name="Google Shape;94;p13"/>
          <p:cNvSpPr txBox="1"/>
          <p:nvPr/>
        </p:nvSpPr>
        <p:spPr>
          <a:xfrm>
            <a:off x="480540" y="1044329"/>
            <a:ext cx="8068728" cy="5231560"/>
          </a:xfrm>
          <a:prstGeom prst="rect">
            <a:avLst/>
          </a:prstGeom>
          <a:noFill/>
          <a:ln>
            <a:noFill/>
          </a:ln>
        </p:spPr>
        <p:txBody>
          <a:bodyPr spcFirstLastPara="1" wrap="square" lIns="0" tIns="0" rIns="0" bIns="0" anchor="t" anchorCtr="0">
            <a:spAutoFit/>
          </a:bodyPr>
          <a:lstStyle/>
          <a:p>
            <a:pPr marL="419121"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 What influences others is true commitment and dedication which is what disciples are to have.</a:t>
            </a:r>
          </a:p>
          <a:p>
            <a:pPr marL="419121"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The influence of God is through His word and teaching.</a:t>
            </a:r>
          </a:p>
          <a:p>
            <a:pPr marL="419121"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Courage and boldness rather than timidity.</a:t>
            </a:r>
          </a:p>
          <a:p>
            <a:pPr marL="419121"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Loving the souls of others.</a:t>
            </a:r>
          </a:p>
          <a:p>
            <a:pPr marL="419121"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Sacrifice and denial.</a:t>
            </a:r>
          </a:p>
          <a:p>
            <a:pPr marL="419121"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Being Christ-like.</a:t>
            </a:r>
          </a:p>
          <a:p>
            <a:pPr marL="419121" indent="-381019" defTabSz="609630">
              <a:spcBef>
                <a:spcPts val="400"/>
              </a:spcBef>
              <a:spcAft>
                <a:spcPts val="400"/>
              </a:spcAft>
              <a:buClr>
                <a:srgbClr val="000000"/>
              </a:buClr>
              <a:buFont typeface="Arial" panose="020B0604020202020204" pitchFamily="34" charset="0"/>
              <a:buChar char="•"/>
            </a:pPr>
            <a:r>
              <a:rPr lang="en-US" altLang="en-US" sz="2933" b="1" kern="0" dirty="0">
                <a:latin typeface="Assistant" pitchFamily="2" charset="-79"/>
                <a:cs typeface="Assistant" pitchFamily="2" charset="-79"/>
                <a:sym typeface="Arial"/>
              </a:rPr>
              <a:t>Bearing fruit.</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34100" y="627660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4127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
                                            <p:txEl>
                                              <p:pRg st="4" end="4"/>
                                            </p:txEl>
                                          </p:spTgt>
                                        </p:tgtEl>
                                        <p:attrNameLst>
                                          <p:attrName>style.visibility</p:attrName>
                                        </p:attrNameLst>
                                      </p:cBhvr>
                                      <p:to>
                                        <p:strVal val="visible"/>
                                      </p:to>
                                    </p:set>
                                    <p:animEffect transition="in" filter="fade">
                                      <p:cBhvr>
                                        <p:cTn id="27" dur="500"/>
                                        <p:tgtEl>
                                          <p:spTgt spid="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4">
                                            <p:txEl>
                                              <p:pRg st="5" end="5"/>
                                            </p:txEl>
                                          </p:spTgt>
                                        </p:tgtEl>
                                        <p:attrNameLst>
                                          <p:attrName>style.visibility</p:attrName>
                                        </p:attrNameLst>
                                      </p:cBhvr>
                                      <p:to>
                                        <p:strVal val="visible"/>
                                      </p:to>
                                    </p:set>
                                    <p:animEffect transition="in" filter="fade">
                                      <p:cBhvr>
                                        <p:cTn id="32" dur="500"/>
                                        <p:tgtEl>
                                          <p:spTgt spid="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4">
                                            <p:txEl>
                                              <p:pRg st="6" end="6"/>
                                            </p:txEl>
                                          </p:spTgt>
                                        </p:tgtEl>
                                        <p:attrNameLst>
                                          <p:attrName>style.visibility</p:attrName>
                                        </p:attrNameLst>
                                      </p:cBhvr>
                                      <p:to>
                                        <p:strVal val="visible"/>
                                      </p:to>
                                    </p:set>
                                    <p:animEffect transition="in" filter="fade">
                                      <p:cBhvr>
                                        <p:cTn id="37" dur="500"/>
                                        <p:tgtEl>
                                          <p:spTgt spid="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6038169" cy="738664"/>
          </a:xfrm>
          <a:prstGeom prst="rect">
            <a:avLst/>
          </a:prstGeom>
          <a:noFill/>
          <a:ln>
            <a:noFill/>
          </a:ln>
        </p:spPr>
        <p:txBody>
          <a:bodyPr spcFirstLastPara="1" wrap="square" lIns="0" tIns="0" rIns="0" bIns="0" anchor="t" anchorCtr="0">
            <a:spAutoFit/>
          </a:bodyPr>
          <a:lstStyle/>
          <a:p>
            <a:pPr defTabSz="609630">
              <a:lnSpc>
                <a:spcPct val="120000"/>
              </a:lnSpc>
              <a:buClr>
                <a:srgbClr val="000000"/>
              </a:buClr>
            </a:pPr>
            <a:r>
              <a:rPr lang="en-US" sz="4000" b="1" kern="0" dirty="0">
                <a:solidFill>
                  <a:srgbClr val="0C48BB"/>
                </a:solidFill>
                <a:latin typeface="Tenor Sans"/>
                <a:ea typeface="Tenor Sans"/>
                <a:cs typeface="Tenor Sans"/>
                <a:sym typeface="Tenor Sans"/>
              </a:rPr>
              <a:t>What is a</a:t>
            </a:r>
            <a:r>
              <a:rPr lang="en-US" sz="4000" kern="0" dirty="0">
                <a:solidFill>
                  <a:srgbClr val="0C48BB"/>
                </a:solidFill>
                <a:latin typeface="Tenor Sans"/>
                <a:ea typeface="Tenor Sans"/>
                <a:cs typeface="Tenor Sans"/>
                <a:sym typeface="Tenor Sans"/>
              </a:rPr>
              <a:t> “</a:t>
            </a:r>
            <a:r>
              <a:rPr lang="en-US" sz="4000" b="1" kern="0" dirty="0">
                <a:solidFill>
                  <a:srgbClr val="0C48BB"/>
                </a:solidFill>
                <a:latin typeface="Tenor Sans"/>
                <a:ea typeface="Tenor Sans"/>
                <a:cs typeface="Tenor Sans"/>
                <a:sym typeface="Tenor Sans"/>
              </a:rPr>
              <a:t>disciple</a:t>
            </a:r>
            <a:r>
              <a:rPr lang="en-US" sz="4000" kern="0" dirty="0">
                <a:solidFill>
                  <a:srgbClr val="0C48BB"/>
                </a:solidFill>
                <a:latin typeface="Tenor Sans"/>
                <a:ea typeface="Tenor Sans"/>
                <a:cs typeface="Tenor Sans"/>
                <a:sym typeface="Tenor Sans"/>
              </a:rPr>
              <a:t>”</a:t>
            </a:r>
            <a:r>
              <a:rPr lang="en-US" sz="4000" b="1" kern="0" dirty="0">
                <a:solidFill>
                  <a:srgbClr val="0C48BB"/>
                </a:solidFill>
                <a:latin typeface="Tenor Sans"/>
                <a:ea typeface="Tenor Sans"/>
                <a:cs typeface="Tenor Sans"/>
                <a:sym typeface="Tenor Sans"/>
              </a:rPr>
              <a:t>?</a:t>
            </a:r>
            <a:endParaRPr sz="733" b="1" kern="0" dirty="0">
              <a:solidFill>
                <a:srgbClr val="000000"/>
              </a:solidFill>
              <a:latin typeface="Arial"/>
              <a:cs typeface="Arial"/>
              <a:sym typeface="Arial"/>
            </a:endParaRPr>
          </a:p>
        </p:txBody>
      </p:sp>
      <p:sp>
        <p:nvSpPr>
          <p:cNvPr id="94" name="Google Shape;94;p13"/>
          <p:cNvSpPr txBox="1"/>
          <p:nvPr/>
        </p:nvSpPr>
        <p:spPr>
          <a:xfrm>
            <a:off x="480540" y="1259176"/>
            <a:ext cx="8182920" cy="3447547"/>
          </a:xfrm>
          <a:prstGeom prst="rect">
            <a:avLst/>
          </a:prstGeom>
          <a:noFill/>
          <a:ln>
            <a:noFill/>
          </a:ln>
        </p:spPr>
        <p:txBody>
          <a:bodyPr spcFirstLastPara="1" wrap="square" lIns="0" tIns="0" rIns="0" bIns="0" anchor="t" anchorCtr="0">
            <a:spAutoFit/>
          </a:bodyPr>
          <a:lstStyle/>
          <a:p>
            <a:pPr marL="285758" indent="-285758" defTabSz="609630">
              <a:lnSpc>
                <a:spcPct val="120000"/>
              </a:lnSpc>
              <a:buClr>
                <a:srgbClr val="000000"/>
              </a:buClr>
              <a:buFont typeface="Arial" panose="020B0604020202020204" pitchFamily="34" charset="0"/>
              <a:buChar char="•"/>
            </a:pPr>
            <a:r>
              <a:rPr lang="en-US" sz="2667" kern="0" dirty="0">
                <a:latin typeface="Assistant"/>
                <a:ea typeface="Assistant"/>
                <a:cs typeface="Assistant"/>
                <a:sym typeface="Assistant"/>
              </a:rPr>
              <a:t>From the Greek word </a:t>
            </a:r>
            <a:r>
              <a:rPr lang="en-US" sz="2667" i="1" kern="0" dirty="0" err="1">
                <a:latin typeface="Assistant"/>
                <a:ea typeface="Assistant"/>
                <a:cs typeface="Assistant"/>
                <a:sym typeface="Assistant"/>
              </a:rPr>
              <a:t>mathetes</a:t>
            </a:r>
            <a:r>
              <a:rPr lang="en-US" sz="2667" kern="0" dirty="0">
                <a:latin typeface="Assistant"/>
                <a:ea typeface="Assistant"/>
                <a:cs typeface="Assistant"/>
                <a:sym typeface="Assistant"/>
              </a:rPr>
              <a:t>, “a </a:t>
            </a:r>
            <a:r>
              <a:rPr lang="en-US" sz="2667" b="1" kern="0" dirty="0">
                <a:latin typeface="Assistant"/>
                <a:ea typeface="Assistant"/>
                <a:cs typeface="Assistant"/>
                <a:sym typeface="Assistant"/>
              </a:rPr>
              <a:t>learner</a:t>
            </a:r>
            <a:r>
              <a:rPr lang="en-US" sz="2667" kern="0" dirty="0">
                <a:latin typeface="Assistant"/>
                <a:ea typeface="Assistant"/>
                <a:cs typeface="Assistant"/>
                <a:sym typeface="Assistant"/>
              </a:rPr>
              <a:t>” – an “</a:t>
            </a:r>
            <a:r>
              <a:rPr lang="en-US" sz="2667" b="1" kern="0" dirty="0">
                <a:latin typeface="Assistant"/>
                <a:ea typeface="Assistant"/>
                <a:cs typeface="Assistant"/>
                <a:sym typeface="Assistant"/>
              </a:rPr>
              <a:t>adherent</a:t>
            </a:r>
            <a:r>
              <a:rPr lang="en-US" sz="2667" kern="0" dirty="0">
                <a:latin typeface="Assistant"/>
                <a:ea typeface="Assistant"/>
                <a:cs typeface="Assistant"/>
                <a:sym typeface="Assistant"/>
              </a:rPr>
              <a:t>,” “</a:t>
            </a:r>
            <a:r>
              <a:rPr lang="en-US" sz="2667" b="1" kern="0" dirty="0">
                <a:latin typeface="Assistant"/>
                <a:ea typeface="Assistant"/>
                <a:cs typeface="Assistant"/>
                <a:sym typeface="Assistant"/>
              </a:rPr>
              <a:t>follower</a:t>
            </a:r>
            <a:r>
              <a:rPr lang="en-US" sz="2667" kern="0" dirty="0">
                <a:latin typeface="Assistant"/>
                <a:ea typeface="Assistant"/>
                <a:cs typeface="Assistant"/>
                <a:sym typeface="Assistant"/>
              </a:rPr>
              <a:t>,” and “</a:t>
            </a:r>
            <a:r>
              <a:rPr lang="en-US" sz="2667" b="1" kern="0" dirty="0">
                <a:latin typeface="Assistant"/>
                <a:ea typeface="Assistant"/>
                <a:cs typeface="Assistant"/>
                <a:sym typeface="Assistant"/>
              </a:rPr>
              <a:t>imitator</a:t>
            </a:r>
            <a:r>
              <a:rPr lang="en-US" sz="2667" kern="0" dirty="0">
                <a:latin typeface="Assistant"/>
                <a:ea typeface="Assistant"/>
                <a:cs typeface="Assistant"/>
                <a:sym typeface="Assistant"/>
              </a:rPr>
              <a:t>” of their teacher.</a:t>
            </a:r>
          </a:p>
          <a:p>
            <a:pPr marL="285758" indent="-285758" defTabSz="609630">
              <a:lnSpc>
                <a:spcPct val="120000"/>
              </a:lnSpc>
              <a:buClr>
                <a:srgbClr val="000000"/>
              </a:buClr>
              <a:buFont typeface="Arial" panose="020B0604020202020204" pitchFamily="34" charset="0"/>
              <a:buChar char="•"/>
            </a:pPr>
            <a:r>
              <a:rPr lang="en-US" sz="2667" kern="0" dirty="0">
                <a:latin typeface="Assistant"/>
                <a:ea typeface="Assistant"/>
                <a:cs typeface="Assistant"/>
                <a:sym typeface="Assistant"/>
              </a:rPr>
              <a:t>One who is being </a:t>
            </a:r>
            <a:r>
              <a:rPr lang="en-US" sz="2667" b="1" kern="0" dirty="0">
                <a:latin typeface="Assistant"/>
                <a:ea typeface="Assistant"/>
                <a:cs typeface="Assistant"/>
                <a:sym typeface="Assistant"/>
              </a:rPr>
              <a:t>taught and trained</a:t>
            </a:r>
            <a:r>
              <a:rPr lang="en-US" sz="2667" kern="0" dirty="0">
                <a:latin typeface="Assistant"/>
                <a:ea typeface="Assistant"/>
                <a:cs typeface="Assistant"/>
                <a:sym typeface="Assistant"/>
              </a:rPr>
              <a:t>. (Matthew 28:19; Luke 6:40)</a:t>
            </a:r>
          </a:p>
          <a:p>
            <a:pPr marL="285758" indent="-285758" defTabSz="609630">
              <a:lnSpc>
                <a:spcPct val="120000"/>
              </a:lnSpc>
              <a:buClr>
                <a:srgbClr val="000000"/>
              </a:buClr>
              <a:buFont typeface="Arial" panose="020B0604020202020204" pitchFamily="34" charset="0"/>
              <a:buChar char="•"/>
            </a:pPr>
            <a:r>
              <a:rPr lang="en-US" sz="2667" kern="0" dirty="0">
                <a:latin typeface="Assistant"/>
                <a:ea typeface="Assistant"/>
                <a:cs typeface="Assistant"/>
                <a:sym typeface="Assistant"/>
              </a:rPr>
              <a:t>“</a:t>
            </a:r>
            <a:r>
              <a:rPr lang="en-US" sz="2667" b="1" kern="0" dirty="0">
                <a:latin typeface="Assistant"/>
                <a:ea typeface="Assistant"/>
                <a:cs typeface="Assistant"/>
                <a:sym typeface="Assistant"/>
              </a:rPr>
              <a:t>Thought accompanied by endeavor</a:t>
            </a:r>
            <a:r>
              <a:rPr lang="en-US" sz="2667" kern="0" dirty="0">
                <a:latin typeface="Assistant"/>
                <a:ea typeface="Assistant"/>
                <a:cs typeface="Assistant"/>
                <a:sym typeface="Assistant"/>
              </a:rPr>
              <a:t>” – Not a passive role!</a:t>
            </a:r>
          </a:p>
          <a:p>
            <a:pPr marL="285758" indent="-285758" defTabSz="609630">
              <a:lnSpc>
                <a:spcPct val="120000"/>
              </a:lnSpc>
              <a:buClr>
                <a:srgbClr val="000000"/>
              </a:buClr>
              <a:buFont typeface="Arial" panose="020B0604020202020204" pitchFamily="34" charset="0"/>
              <a:buChar char="•"/>
            </a:pPr>
            <a:r>
              <a:rPr lang="en-US" sz="2667" kern="0" dirty="0">
                <a:latin typeface="Assistant"/>
                <a:ea typeface="Assistant"/>
                <a:cs typeface="Assistant"/>
                <a:sym typeface="Assistant"/>
              </a:rPr>
              <a:t>The </a:t>
            </a:r>
            <a:r>
              <a:rPr lang="en-US" sz="2667" b="1" kern="0" dirty="0">
                <a:latin typeface="Assistant"/>
                <a:ea typeface="Assistant"/>
                <a:cs typeface="Assistant"/>
                <a:sym typeface="Assistant"/>
              </a:rPr>
              <a:t>invitation</a:t>
            </a:r>
            <a:r>
              <a:rPr lang="en-US" sz="2667" kern="0" dirty="0">
                <a:latin typeface="Assistant"/>
                <a:ea typeface="Assistant"/>
                <a:cs typeface="Assistant"/>
                <a:sym typeface="Assistant"/>
              </a:rPr>
              <a:t> has been extended! (Matthew 11:29)</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32063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227633" cy="738664"/>
          </a:xfrm>
          <a:prstGeom prst="rect">
            <a:avLst/>
          </a:prstGeom>
          <a:noFill/>
          <a:ln>
            <a:noFill/>
          </a:ln>
        </p:spPr>
        <p:txBody>
          <a:bodyPr spcFirstLastPara="1" wrap="square" lIns="0" tIns="0" rIns="0" bIns="0" anchor="t" anchorCtr="0">
            <a:spAutoFit/>
          </a:bodyPr>
          <a:lstStyle/>
          <a:p>
            <a:pPr defTabSz="609630">
              <a:lnSpc>
                <a:spcPct val="120000"/>
              </a:lnSpc>
              <a:buClr>
                <a:srgbClr val="000000"/>
              </a:buClr>
            </a:pPr>
            <a:r>
              <a:rPr lang="en-US" sz="4000" b="1" kern="0" dirty="0">
                <a:solidFill>
                  <a:srgbClr val="0C48BB"/>
                </a:solidFill>
                <a:latin typeface="Tenor Sans"/>
                <a:ea typeface="Tenor Sans"/>
                <a:cs typeface="Tenor Sans"/>
                <a:sym typeface="Tenor Sans"/>
              </a:rPr>
              <a:t>What is a TRUE</a:t>
            </a:r>
            <a:r>
              <a:rPr lang="en-US" sz="4000" kern="0" dirty="0">
                <a:solidFill>
                  <a:srgbClr val="0C48BB"/>
                </a:solidFill>
                <a:latin typeface="Tenor Sans"/>
                <a:ea typeface="Tenor Sans"/>
                <a:cs typeface="Tenor Sans"/>
                <a:sym typeface="Tenor Sans"/>
              </a:rPr>
              <a:t> “</a:t>
            </a:r>
            <a:r>
              <a:rPr lang="en-US" sz="4000" b="1" kern="0" dirty="0">
                <a:solidFill>
                  <a:srgbClr val="0C48BB"/>
                </a:solidFill>
                <a:latin typeface="Tenor Sans"/>
                <a:ea typeface="Tenor Sans"/>
                <a:cs typeface="Tenor Sans"/>
                <a:sym typeface="Tenor Sans"/>
              </a:rPr>
              <a:t>disciple</a:t>
            </a:r>
            <a:r>
              <a:rPr lang="en-US" sz="4000" kern="0" dirty="0">
                <a:solidFill>
                  <a:srgbClr val="0C48BB"/>
                </a:solidFill>
                <a:latin typeface="Tenor Sans"/>
                <a:ea typeface="Tenor Sans"/>
                <a:cs typeface="Tenor Sans"/>
                <a:sym typeface="Tenor Sans"/>
              </a:rPr>
              <a:t>”</a:t>
            </a:r>
            <a:r>
              <a:rPr lang="en-US" sz="4000" b="1" kern="0" dirty="0">
                <a:solidFill>
                  <a:srgbClr val="0C48BB"/>
                </a:solidFill>
                <a:latin typeface="Tenor Sans"/>
                <a:ea typeface="Tenor Sans"/>
                <a:cs typeface="Tenor Sans"/>
                <a:sym typeface="Tenor Sans"/>
              </a:rPr>
              <a:t>?</a:t>
            </a:r>
            <a:endParaRPr sz="733" b="1" kern="0" dirty="0">
              <a:solidFill>
                <a:srgbClr val="000000"/>
              </a:solidFill>
              <a:latin typeface="Arial"/>
              <a:cs typeface="Arial"/>
              <a:sym typeface="Arial"/>
            </a:endParaRPr>
          </a:p>
        </p:txBody>
      </p:sp>
      <p:sp>
        <p:nvSpPr>
          <p:cNvPr id="94" name="Google Shape;94;p13"/>
          <p:cNvSpPr txBox="1"/>
          <p:nvPr/>
        </p:nvSpPr>
        <p:spPr>
          <a:xfrm>
            <a:off x="480540" y="1259176"/>
            <a:ext cx="8182920" cy="3249736"/>
          </a:xfrm>
          <a:prstGeom prst="rect">
            <a:avLst/>
          </a:prstGeom>
          <a:noFill/>
          <a:ln>
            <a:noFill/>
          </a:ln>
        </p:spPr>
        <p:txBody>
          <a:bodyPr spcFirstLastPara="1" wrap="square" lIns="0" tIns="0" rIns="0" bIns="0" anchor="t" anchorCtr="0">
            <a:spAutoFit/>
          </a:bodyPr>
          <a:lstStyle/>
          <a:p>
            <a:pPr marL="285758" indent="-285758" defTabSz="609630">
              <a:lnSpc>
                <a:spcPct val="120000"/>
              </a:lnSpc>
              <a:buClr>
                <a:srgbClr val="000000"/>
              </a:buClr>
              <a:buFont typeface="Arial" panose="020B0604020202020204" pitchFamily="34" charset="0"/>
              <a:buChar char="•"/>
            </a:pP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If you continue in My word</a:t>
            </a:r>
            <a:r>
              <a:rPr lang="en-US" sz="2933" i="1" kern="0" dirty="0">
                <a:latin typeface="Assistant"/>
                <a:ea typeface="Assistant"/>
                <a:cs typeface="Assistant"/>
                <a:sym typeface="Assistant"/>
              </a:rPr>
              <a:t>, then you are </a:t>
            </a:r>
            <a:r>
              <a:rPr lang="en-US" sz="2933" b="1" i="1" kern="0" dirty="0">
                <a:latin typeface="Assistant"/>
                <a:ea typeface="Assistant"/>
                <a:cs typeface="Assistant"/>
                <a:sym typeface="Assistant"/>
              </a:rPr>
              <a:t>truly disciples</a:t>
            </a:r>
            <a:r>
              <a:rPr lang="en-US" sz="2933" i="1" kern="0" dirty="0">
                <a:latin typeface="Assistant"/>
                <a:ea typeface="Assistant"/>
                <a:cs typeface="Assistant"/>
                <a:sym typeface="Assistant"/>
              </a:rPr>
              <a:t> (disciples indeed, KJV) of Mine; and you will know the truth, and the truth will make you free.”</a:t>
            </a:r>
            <a:r>
              <a:rPr lang="en-US" sz="2933" kern="0" dirty="0">
                <a:latin typeface="Assistant"/>
                <a:ea typeface="Assistant"/>
                <a:cs typeface="Assistant"/>
                <a:sym typeface="Assistant"/>
              </a:rPr>
              <a:t> (John 8:31-32)</a:t>
            </a:r>
          </a:p>
          <a:p>
            <a:pPr marL="285758" indent="-285758" defTabSz="609630">
              <a:lnSpc>
                <a:spcPct val="120000"/>
              </a:lnSpc>
              <a:buClr>
                <a:srgbClr val="000000"/>
              </a:buClr>
              <a:buFont typeface="Arial" panose="020B0604020202020204" pitchFamily="34" charset="0"/>
              <a:buChar char="•"/>
            </a:pPr>
            <a:r>
              <a:rPr lang="en-US" sz="2933" kern="0" dirty="0">
                <a:latin typeface="Assistant"/>
                <a:ea typeface="Assistant"/>
                <a:cs typeface="Assistant"/>
                <a:sym typeface="Assistant"/>
              </a:rPr>
              <a:t>There are disciples and there are those who are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truly disciples</a:t>
            </a:r>
            <a:r>
              <a:rPr lang="en-US" sz="2933" i="1" kern="0" dirty="0">
                <a:latin typeface="Assistant"/>
                <a:ea typeface="Assistant"/>
                <a:cs typeface="Assistant"/>
                <a:sym typeface="Assistant"/>
              </a:rPr>
              <a:t>” </a:t>
            </a:r>
            <a:r>
              <a:rPr lang="en-US" sz="2933" kern="0" dirty="0">
                <a:latin typeface="Assistant"/>
                <a:ea typeface="Assistant"/>
                <a:cs typeface="Assistant"/>
                <a:sym typeface="Assistant"/>
              </a:rPr>
              <a:t>of Jesus.</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411075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227633" cy="738664"/>
          </a:xfrm>
          <a:prstGeom prst="rect">
            <a:avLst/>
          </a:prstGeom>
          <a:noFill/>
          <a:ln>
            <a:noFill/>
          </a:ln>
        </p:spPr>
        <p:txBody>
          <a:bodyPr spcFirstLastPara="1" wrap="square" lIns="0" tIns="0" rIns="0" bIns="0" anchor="t" anchorCtr="0">
            <a:spAutoFit/>
          </a:bodyPr>
          <a:lstStyle/>
          <a:p>
            <a:pPr defTabSz="609630">
              <a:lnSpc>
                <a:spcPct val="120000"/>
              </a:lnSpc>
              <a:buClr>
                <a:srgbClr val="000000"/>
              </a:buClr>
            </a:pPr>
            <a:r>
              <a:rPr lang="en-US" sz="4000" b="1" kern="0" dirty="0">
                <a:solidFill>
                  <a:srgbClr val="0C48BB"/>
                </a:solidFill>
                <a:latin typeface="Tenor Sans"/>
                <a:ea typeface="Tenor Sans"/>
                <a:cs typeface="Tenor Sans"/>
                <a:sym typeface="Tenor Sans"/>
              </a:rPr>
              <a:t>A TRUE</a:t>
            </a:r>
            <a:r>
              <a:rPr lang="en-US" sz="4000" kern="0" dirty="0">
                <a:solidFill>
                  <a:srgbClr val="0C48BB"/>
                </a:solidFill>
                <a:latin typeface="Tenor Sans"/>
                <a:ea typeface="Tenor Sans"/>
                <a:cs typeface="Tenor Sans"/>
                <a:sym typeface="Tenor Sans"/>
              </a:rPr>
              <a:t> “</a:t>
            </a:r>
            <a:r>
              <a:rPr lang="en-US" sz="4000" b="1" kern="0" dirty="0">
                <a:solidFill>
                  <a:srgbClr val="0C48BB"/>
                </a:solidFill>
                <a:latin typeface="Tenor Sans"/>
                <a:ea typeface="Tenor Sans"/>
                <a:cs typeface="Tenor Sans"/>
                <a:sym typeface="Tenor Sans"/>
              </a:rPr>
              <a:t>disciple</a:t>
            </a:r>
            <a:r>
              <a:rPr lang="en-US" sz="4000" kern="0" dirty="0">
                <a:solidFill>
                  <a:srgbClr val="0C48BB"/>
                </a:solidFill>
                <a:latin typeface="Tenor Sans"/>
                <a:ea typeface="Tenor Sans"/>
                <a:cs typeface="Tenor Sans"/>
                <a:sym typeface="Tenor Sans"/>
              </a:rPr>
              <a:t>” </a:t>
            </a:r>
            <a:r>
              <a:rPr lang="en-US" sz="4000" b="1" kern="0" dirty="0">
                <a:solidFill>
                  <a:srgbClr val="0C48BB"/>
                </a:solidFill>
                <a:latin typeface="Tenor Sans"/>
                <a:ea typeface="Tenor Sans"/>
                <a:cs typeface="Tenor Sans"/>
                <a:sym typeface="Tenor Sans"/>
              </a:rPr>
              <a:t>Of Who?</a:t>
            </a:r>
            <a:endParaRPr sz="733" b="1" kern="0" dirty="0">
              <a:solidFill>
                <a:srgbClr val="000000"/>
              </a:solidFill>
              <a:latin typeface="Arial"/>
              <a:cs typeface="Arial"/>
              <a:sym typeface="Arial"/>
            </a:endParaRPr>
          </a:p>
        </p:txBody>
      </p:sp>
      <p:sp>
        <p:nvSpPr>
          <p:cNvPr id="94" name="Google Shape;94;p13"/>
          <p:cNvSpPr txBox="1"/>
          <p:nvPr/>
        </p:nvSpPr>
        <p:spPr>
          <a:xfrm>
            <a:off x="480540" y="1259176"/>
            <a:ext cx="8414078" cy="4562724"/>
          </a:xfrm>
          <a:prstGeom prst="rect">
            <a:avLst/>
          </a:prstGeom>
          <a:noFill/>
          <a:ln>
            <a:noFill/>
          </a:ln>
        </p:spPr>
        <p:txBody>
          <a:bodyPr spcFirstLastPara="1" wrap="square" lIns="0" tIns="0" rIns="0" bIns="0" anchor="t" anchorCtr="0">
            <a:spAutoFit/>
          </a:bodyPr>
          <a:lstStyle/>
          <a:p>
            <a:pPr defTabSz="609630">
              <a:spcBef>
                <a:spcPts val="400"/>
              </a:spcBef>
              <a:spcAft>
                <a:spcPts val="400"/>
              </a:spcAft>
              <a:buClr>
                <a:srgbClr val="000000"/>
              </a:buClr>
            </a:pPr>
            <a:r>
              <a:rPr lang="en-US" sz="2933" b="1" kern="0" dirty="0">
                <a:latin typeface="Assistant"/>
                <a:ea typeface="Assistant"/>
                <a:cs typeface="Assistant"/>
                <a:sym typeface="Assistant"/>
              </a:rPr>
              <a:t>Discipleship is to Christ </a:t>
            </a:r>
            <a:r>
              <a:rPr lang="en-US" sz="2933" kern="0" dirty="0">
                <a:latin typeface="Assistant"/>
                <a:ea typeface="Assistant"/>
                <a:cs typeface="Assistant"/>
                <a:sym typeface="Assistant"/>
              </a:rPr>
              <a:t>and </a:t>
            </a:r>
            <a:r>
              <a:rPr lang="en-US" sz="2933" b="1" kern="0" dirty="0">
                <a:latin typeface="Assistant"/>
                <a:ea typeface="Assistant"/>
                <a:cs typeface="Assistant"/>
                <a:sym typeface="Assistant"/>
              </a:rPr>
              <a:t>NEVER to another person</a:t>
            </a:r>
            <a:r>
              <a:rPr lang="en-US" sz="2933" kern="0" dirty="0">
                <a:latin typeface="Assistant"/>
                <a:ea typeface="Assistant"/>
                <a:cs typeface="Assistant"/>
                <a:sym typeface="Assistant"/>
              </a:rPr>
              <a:t>! (1 Corinthians 1:10-13; note verses 4-9)</a:t>
            </a:r>
          </a:p>
          <a:p>
            <a:pPr defTabSz="609630">
              <a:spcBef>
                <a:spcPts val="400"/>
              </a:spcBef>
              <a:spcAft>
                <a:spcPts val="400"/>
              </a:spcAft>
              <a:buClr>
                <a:srgbClr val="000000"/>
              </a:buClr>
            </a:pPr>
            <a:r>
              <a:rPr lang="en-US" sz="2933" kern="0" dirty="0">
                <a:latin typeface="Assistant"/>
                <a:ea typeface="Assistant"/>
                <a:cs typeface="Assistant"/>
                <a:sym typeface="Assistant"/>
              </a:rPr>
              <a:t>Unscriptural terms: “</a:t>
            </a:r>
            <a:r>
              <a:rPr lang="en-US" sz="2933" b="1" kern="0" dirty="0">
                <a:latin typeface="Assistant"/>
                <a:ea typeface="Assistant"/>
                <a:cs typeface="Assistant"/>
                <a:sym typeface="Assistant"/>
              </a:rPr>
              <a:t>witnesses</a:t>
            </a:r>
            <a:r>
              <a:rPr lang="en-US" sz="2933" kern="0" dirty="0">
                <a:latin typeface="Assistant"/>
                <a:ea typeface="Assistant"/>
                <a:cs typeface="Assistant"/>
                <a:sym typeface="Assistant"/>
              </a:rPr>
              <a:t>” and “</a:t>
            </a:r>
            <a:r>
              <a:rPr lang="en-US" sz="2933" b="1" kern="0" dirty="0" err="1">
                <a:latin typeface="Assistant"/>
                <a:ea typeface="Assistant"/>
                <a:cs typeface="Assistant"/>
                <a:sym typeface="Assistant"/>
              </a:rPr>
              <a:t>disciplers</a:t>
            </a:r>
            <a:r>
              <a:rPr lang="en-US" sz="2933" kern="0" dirty="0">
                <a:latin typeface="Assistant"/>
                <a:ea typeface="Assistant"/>
                <a:cs typeface="Assistant"/>
                <a:sym typeface="Assistant"/>
              </a:rPr>
              <a:t>.”</a:t>
            </a:r>
          </a:p>
          <a:p>
            <a:pPr defTabSz="609630">
              <a:spcBef>
                <a:spcPts val="400"/>
              </a:spcBef>
              <a:spcAft>
                <a:spcPts val="400"/>
              </a:spcAft>
              <a:buClr>
                <a:srgbClr val="000000"/>
              </a:buClr>
            </a:pPr>
            <a:r>
              <a:rPr lang="en-US" sz="2933" kern="0" dirty="0">
                <a:latin typeface="Assistant"/>
                <a:ea typeface="Assistant"/>
                <a:cs typeface="Assistant"/>
                <a:sym typeface="Assistant"/>
              </a:rPr>
              <a:t>What we do for each other is </a:t>
            </a:r>
            <a:r>
              <a:rPr lang="en-US" sz="2933" b="1" kern="0" dirty="0">
                <a:latin typeface="Assistant"/>
                <a:ea typeface="Assistant"/>
                <a:cs typeface="Assistant"/>
                <a:sym typeface="Assistant"/>
              </a:rPr>
              <a:t>teach, exhort, encourage, and strengthen </a:t>
            </a:r>
            <a:r>
              <a:rPr lang="en-US" sz="2933" kern="0" dirty="0">
                <a:latin typeface="Assistant"/>
                <a:ea typeface="Assistant"/>
                <a:cs typeface="Assistant"/>
                <a:sym typeface="Assistant"/>
              </a:rPr>
              <a:t>but we don’t disciple each other.</a:t>
            </a:r>
          </a:p>
          <a:p>
            <a:pPr defTabSz="609630">
              <a:spcBef>
                <a:spcPts val="400"/>
              </a:spcBef>
              <a:spcAft>
                <a:spcPts val="400"/>
              </a:spcAft>
              <a:buClr>
                <a:srgbClr val="000000"/>
              </a:buClr>
            </a:pPr>
            <a:r>
              <a:rPr lang="en-US" sz="2933" b="1" kern="0" dirty="0">
                <a:latin typeface="Assistant"/>
                <a:ea typeface="Assistant"/>
                <a:cs typeface="Assistant"/>
                <a:sym typeface="Assistant"/>
              </a:rPr>
              <a:t>The role of zeal and enthusiasm</a:t>
            </a:r>
            <a:r>
              <a:rPr lang="en-US" sz="2933" kern="0" dirty="0">
                <a:latin typeface="Assistant"/>
                <a:ea typeface="Assistant"/>
                <a:cs typeface="Assistant"/>
                <a:sym typeface="Assistant"/>
              </a:rPr>
              <a:t>. In whom and what? (Romans 10:1-2; 12:11)</a:t>
            </a:r>
          </a:p>
          <a:p>
            <a:pPr defTabSz="609630">
              <a:lnSpc>
                <a:spcPct val="120000"/>
              </a:lnSpc>
              <a:buClr>
                <a:srgbClr val="000000"/>
              </a:buClr>
            </a:pPr>
            <a:r>
              <a:rPr lang="en-US" sz="2933" b="1" kern="0" dirty="0">
                <a:latin typeface="Assistant"/>
                <a:ea typeface="Assistant"/>
                <a:cs typeface="Assistant"/>
                <a:sym typeface="Assistant"/>
              </a:rPr>
              <a:t>Disciples become Christians</a:t>
            </a:r>
            <a:r>
              <a:rPr lang="en-US" sz="2933" kern="0" dirty="0">
                <a:latin typeface="Assistant"/>
                <a:ea typeface="Assistant"/>
                <a:cs typeface="Assistant"/>
                <a:sym typeface="Assistant"/>
              </a:rPr>
              <a:t>. Christians are disciples!</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425104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
                                            <p:txEl>
                                              <p:pRg st="4" end="4"/>
                                            </p:txEl>
                                          </p:spTgt>
                                        </p:tgtEl>
                                        <p:attrNameLst>
                                          <p:attrName>style.visibility</p:attrName>
                                        </p:attrNameLst>
                                      </p:cBhvr>
                                      <p:to>
                                        <p:strVal val="visible"/>
                                      </p:to>
                                    </p:set>
                                    <p:animEffect transition="in" filter="fade">
                                      <p:cBhvr>
                                        <p:cTn id="27" dur="500"/>
                                        <p:tgtEl>
                                          <p:spTgt spid="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227633" cy="1477328"/>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000" b="1" kern="0" dirty="0">
                <a:solidFill>
                  <a:srgbClr val="0C48BB"/>
                </a:solidFill>
                <a:latin typeface="Tenor Sans"/>
                <a:ea typeface="Tenor Sans"/>
                <a:cs typeface="Tenor Sans"/>
                <a:sym typeface="Tenor Sans"/>
              </a:rPr>
              <a:t>Consider these demands of</a:t>
            </a:r>
            <a:r>
              <a:rPr lang="en-US" sz="4000" kern="0" dirty="0">
                <a:solidFill>
                  <a:srgbClr val="0C48BB"/>
                </a:solidFill>
                <a:latin typeface="Tenor Sans"/>
                <a:ea typeface="Tenor Sans"/>
                <a:cs typeface="Tenor Sans"/>
                <a:sym typeface="Tenor Sans"/>
              </a:rPr>
              <a:t> “</a:t>
            </a:r>
            <a:r>
              <a:rPr lang="en-US" sz="4000" b="1" kern="0" dirty="0">
                <a:solidFill>
                  <a:srgbClr val="0C48BB"/>
                </a:solidFill>
                <a:latin typeface="Tenor Sans"/>
                <a:ea typeface="Tenor Sans"/>
                <a:cs typeface="Tenor Sans"/>
                <a:sym typeface="Tenor Sans"/>
              </a:rPr>
              <a:t>true</a:t>
            </a:r>
            <a:r>
              <a:rPr lang="en-US" sz="4000" kern="0" dirty="0">
                <a:solidFill>
                  <a:srgbClr val="0C48BB"/>
                </a:solidFill>
                <a:latin typeface="Tenor Sans"/>
                <a:ea typeface="Tenor Sans"/>
                <a:cs typeface="Tenor Sans"/>
                <a:sym typeface="Tenor Sans"/>
              </a:rPr>
              <a:t>”</a:t>
            </a:r>
            <a:r>
              <a:rPr lang="en-US" sz="4000" b="1" kern="0" dirty="0">
                <a:solidFill>
                  <a:srgbClr val="0C48BB"/>
                </a:solidFill>
                <a:latin typeface="Tenor Sans"/>
                <a:ea typeface="Tenor Sans"/>
                <a:cs typeface="Tenor Sans"/>
                <a:sym typeface="Tenor Sans"/>
              </a:rPr>
              <a:t> discipleship …</a:t>
            </a:r>
          </a:p>
        </p:txBody>
      </p:sp>
      <p:sp>
        <p:nvSpPr>
          <p:cNvPr id="94" name="Google Shape;94;p13"/>
          <p:cNvSpPr txBox="1"/>
          <p:nvPr/>
        </p:nvSpPr>
        <p:spPr>
          <a:xfrm>
            <a:off x="480540" y="2166187"/>
            <a:ext cx="8182920" cy="1772793"/>
          </a:xfrm>
          <a:prstGeom prst="rect">
            <a:avLst/>
          </a:prstGeom>
          <a:noFill/>
          <a:ln>
            <a:noFill/>
          </a:ln>
        </p:spPr>
        <p:txBody>
          <a:bodyPr spcFirstLastPara="1" wrap="square" lIns="0" tIns="0" rIns="0" bIns="0" anchor="t" anchorCtr="0">
            <a:spAutoFit/>
          </a:bodyPr>
          <a:lstStyle/>
          <a:p>
            <a:pPr marL="285758" indent="-285758" defTabSz="609630">
              <a:lnSpc>
                <a:spcPct val="120000"/>
              </a:lnSpc>
              <a:buClr>
                <a:srgbClr val="000000"/>
              </a:buClr>
              <a:buFont typeface="Arial" panose="020B0604020202020204" pitchFamily="34" charset="0"/>
              <a:buChar char="•"/>
            </a:pPr>
            <a:r>
              <a:rPr lang="en-US" sz="3200" kern="0" dirty="0">
                <a:latin typeface="Assistant"/>
                <a:ea typeface="Assistant"/>
                <a:cs typeface="Assistant"/>
                <a:sym typeface="Assistant"/>
              </a:rPr>
              <a:t>Note: </a:t>
            </a:r>
            <a:r>
              <a:rPr lang="en-US" sz="3200" b="1" kern="0" dirty="0">
                <a:latin typeface="Assistant"/>
                <a:ea typeface="Assistant"/>
                <a:cs typeface="Assistant"/>
                <a:sym typeface="Assistant"/>
              </a:rPr>
              <a:t>it’s Jesus who determines who can</a:t>
            </a:r>
            <a:r>
              <a:rPr lang="en-US" sz="3200" kern="0" dirty="0">
                <a:latin typeface="Assistant"/>
                <a:ea typeface="Assistant"/>
                <a:cs typeface="Assistant"/>
                <a:sym typeface="Assistant"/>
              </a:rPr>
              <a:t> be and who </a:t>
            </a:r>
            <a:r>
              <a:rPr lang="en-US" sz="3200" i="1" kern="0" dirty="0">
                <a:latin typeface="Assistant"/>
                <a:ea typeface="Assistant"/>
                <a:cs typeface="Assistant"/>
                <a:sym typeface="Assistant"/>
              </a:rPr>
              <a:t>“</a:t>
            </a:r>
            <a:r>
              <a:rPr lang="en-US" sz="3200" b="1" i="1" kern="0" dirty="0">
                <a:latin typeface="Assistant"/>
                <a:ea typeface="Assistant"/>
                <a:cs typeface="Assistant"/>
                <a:sym typeface="Assistant"/>
              </a:rPr>
              <a:t>cannot be</a:t>
            </a:r>
            <a:r>
              <a:rPr lang="en-US" sz="3200" i="1" kern="0" dirty="0">
                <a:latin typeface="Assistant"/>
                <a:ea typeface="Assistant"/>
                <a:cs typeface="Assistant"/>
                <a:sym typeface="Assistant"/>
              </a:rPr>
              <a:t>”</a:t>
            </a:r>
            <a:r>
              <a:rPr lang="en-US" sz="3200" kern="0" dirty="0">
                <a:latin typeface="Assistant"/>
                <a:ea typeface="Assistant"/>
                <a:cs typeface="Assistant"/>
                <a:sym typeface="Assistant"/>
              </a:rPr>
              <a:t> </a:t>
            </a:r>
            <a:r>
              <a:rPr lang="en-US" sz="3200" b="1" kern="0" dirty="0">
                <a:latin typeface="Assistant"/>
                <a:ea typeface="Assistant"/>
                <a:cs typeface="Assistant"/>
                <a:sym typeface="Assistant"/>
              </a:rPr>
              <a:t>My</a:t>
            </a:r>
            <a:r>
              <a:rPr lang="en-US" sz="3200" kern="0" dirty="0">
                <a:latin typeface="Assistant"/>
                <a:ea typeface="Assistant"/>
                <a:cs typeface="Assistant"/>
                <a:sym typeface="Assistant"/>
              </a:rPr>
              <a:t> </a:t>
            </a:r>
            <a:r>
              <a:rPr lang="en-US" sz="3200" i="1" kern="0" dirty="0">
                <a:latin typeface="Assistant"/>
                <a:ea typeface="Assistant"/>
                <a:cs typeface="Assistant"/>
                <a:sym typeface="Assistant"/>
              </a:rPr>
              <a:t>“</a:t>
            </a:r>
            <a:r>
              <a:rPr lang="en-US" sz="3200" b="1" i="1" kern="0" dirty="0">
                <a:latin typeface="Assistant"/>
                <a:ea typeface="Assistant"/>
                <a:cs typeface="Assistant"/>
                <a:sym typeface="Assistant"/>
              </a:rPr>
              <a:t>disciple</a:t>
            </a:r>
            <a:r>
              <a:rPr lang="en-US" sz="3200" i="1" kern="0" dirty="0">
                <a:latin typeface="Assistant"/>
                <a:ea typeface="Assistant"/>
                <a:cs typeface="Assistant"/>
                <a:sym typeface="Assistant"/>
              </a:rPr>
              <a:t>”</a:t>
            </a:r>
            <a:r>
              <a:rPr lang="en-US" sz="3200" b="1" kern="0" dirty="0">
                <a:latin typeface="Assistant"/>
                <a:ea typeface="Assistant"/>
                <a:cs typeface="Assistant"/>
                <a:sym typeface="Assistant"/>
              </a:rPr>
              <a:t> </a:t>
            </a:r>
            <a:r>
              <a:rPr lang="en-US" sz="3200" kern="0" dirty="0">
                <a:latin typeface="Assistant"/>
                <a:ea typeface="Assistant"/>
                <a:cs typeface="Assistant"/>
                <a:sym typeface="Assistant"/>
              </a:rPr>
              <a:t>and</a:t>
            </a:r>
            <a:r>
              <a:rPr lang="en-US" sz="3200" b="1" kern="0" dirty="0">
                <a:latin typeface="Assistant"/>
                <a:ea typeface="Assistant"/>
                <a:cs typeface="Assistant"/>
                <a:sym typeface="Assistant"/>
              </a:rPr>
              <a:t> what it entails</a:t>
            </a:r>
            <a:r>
              <a:rPr lang="en-US" sz="3200" kern="0" dirty="0">
                <a:latin typeface="Assistant"/>
                <a:ea typeface="Assistant"/>
                <a:cs typeface="Assistant"/>
                <a:sym typeface="Assistant"/>
              </a:rPr>
              <a:t>. (Luke 14:26ff)</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43593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227633"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Exercising our will</a:t>
            </a:r>
          </a:p>
        </p:txBody>
      </p:sp>
      <p:sp>
        <p:nvSpPr>
          <p:cNvPr id="94" name="Google Shape;94;p13"/>
          <p:cNvSpPr txBox="1"/>
          <p:nvPr/>
        </p:nvSpPr>
        <p:spPr>
          <a:xfrm>
            <a:off x="245096" y="1287714"/>
            <a:ext cx="8710367" cy="3430363"/>
          </a:xfrm>
          <a:prstGeom prst="rect">
            <a:avLst/>
          </a:prstGeom>
          <a:noFill/>
          <a:ln>
            <a:noFill/>
          </a:ln>
        </p:spPr>
        <p:txBody>
          <a:bodyPr spcFirstLastPara="1" wrap="square" lIns="0" tIns="0" rIns="0" bIns="0" anchor="t" anchorCtr="0">
            <a:spAutoFit/>
          </a:bodyPr>
          <a:lstStyle/>
          <a:p>
            <a:pPr marL="285758" indent="-285758" defTabSz="609630">
              <a:lnSpc>
                <a:spcPct val="110000"/>
              </a:lnSpc>
              <a:buClr>
                <a:srgbClr val="000000"/>
              </a:buClr>
              <a:buFont typeface="Arial" panose="020B0604020202020204" pitchFamily="34" charset="0"/>
              <a:buChar char="•"/>
            </a:pPr>
            <a:r>
              <a:rPr lang="en-US" sz="2667" kern="0" dirty="0">
                <a:latin typeface="Assistant"/>
                <a:ea typeface="Assistant"/>
                <a:cs typeface="Assistant"/>
                <a:sym typeface="Assistant"/>
              </a:rPr>
              <a:t>Matthew 16:24-27</a:t>
            </a:r>
            <a:r>
              <a:rPr lang="en-US" sz="2933" kern="0" dirty="0">
                <a:latin typeface="Assistant"/>
                <a:ea typeface="Assistant"/>
                <a:cs typeface="Assistant"/>
                <a:sym typeface="Assistant"/>
              </a:rPr>
              <a:t>,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if anyone wishes </a:t>
            </a:r>
            <a:r>
              <a:rPr lang="en-US" sz="2933" b="1" kern="0" dirty="0">
                <a:latin typeface="Assistant"/>
                <a:ea typeface="Assistant"/>
                <a:cs typeface="Assistant"/>
                <a:sym typeface="Assistant"/>
              </a:rPr>
              <a:t>(would, will, desires) </a:t>
            </a:r>
            <a:r>
              <a:rPr lang="en-US" sz="2933" b="1" i="1" kern="0" dirty="0">
                <a:latin typeface="Assistant"/>
                <a:ea typeface="Assistant"/>
                <a:cs typeface="Assistant"/>
                <a:sym typeface="Assistant"/>
              </a:rPr>
              <a:t>to come after Me </a:t>
            </a:r>
            <a:r>
              <a:rPr lang="en-US" sz="2933" i="1" kern="0" dirty="0">
                <a:latin typeface="Assistant"/>
                <a:ea typeface="Assistant"/>
                <a:cs typeface="Assistant"/>
                <a:sym typeface="Assistant"/>
              </a:rPr>
              <a:t>…”</a:t>
            </a:r>
          </a:p>
          <a:p>
            <a:pPr marL="285758" indent="-285758" defTabSz="609630">
              <a:lnSpc>
                <a:spcPct val="110000"/>
              </a:lnSpc>
              <a:buClr>
                <a:srgbClr val="000000"/>
              </a:buClr>
              <a:buFont typeface="Arial" panose="020B0604020202020204" pitchFamily="34" charset="0"/>
              <a:buChar char="•"/>
            </a:pPr>
            <a:r>
              <a:rPr lang="en-US" sz="2933" kern="0" dirty="0">
                <a:latin typeface="Assistant"/>
                <a:ea typeface="Assistant"/>
                <a:cs typeface="Assistant"/>
                <a:sym typeface="Assistant"/>
              </a:rPr>
              <a:t>The word also conveys the idea of </a:t>
            </a:r>
            <a:r>
              <a:rPr lang="en-US" sz="2933" b="1" kern="0" dirty="0">
                <a:latin typeface="Assistant"/>
                <a:ea typeface="Assistant"/>
                <a:cs typeface="Assistant"/>
                <a:sym typeface="Assistant"/>
              </a:rPr>
              <a:t>pressing into action</a:t>
            </a:r>
            <a:r>
              <a:rPr lang="en-US" sz="2933" kern="0" dirty="0">
                <a:latin typeface="Assistant"/>
                <a:ea typeface="Assistant"/>
                <a:cs typeface="Assistant"/>
                <a:sym typeface="Assistant"/>
              </a:rPr>
              <a:t> or </a:t>
            </a:r>
            <a:r>
              <a:rPr lang="en-US" sz="2933" b="1" kern="0" dirty="0">
                <a:latin typeface="Assistant"/>
                <a:ea typeface="Assistant"/>
                <a:cs typeface="Assistant"/>
                <a:sym typeface="Assistant"/>
              </a:rPr>
              <a:t>translating</a:t>
            </a:r>
            <a:r>
              <a:rPr lang="en-US" sz="2933" kern="0" dirty="0">
                <a:latin typeface="Assistant"/>
                <a:ea typeface="Assistant"/>
                <a:cs typeface="Assistant"/>
                <a:sym typeface="Assistant"/>
              </a:rPr>
              <a:t> </a:t>
            </a:r>
            <a:r>
              <a:rPr lang="en-US" sz="2933" b="1" kern="0" dirty="0">
                <a:latin typeface="Assistant"/>
                <a:ea typeface="Assistant"/>
                <a:cs typeface="Assistant"/>
                <a:sym typeface="Assistant"/>
              </a:rPr>
              <a:t>desire into execution</a:t>
            </a:r>
            <a:r>
              <a:rPr lang="en-US" sz="2933" kern="0" dirty="0">
                <a:latin typeface="Assistant"/>
                <a:ea typeface="Assistant"/>
                <a:cs typeface="Assistant"/>
                <a:sym typeface="Assistant"/>
              </a:rPr>
              <a:t>.</a:t>
            </a:r>
          </a:p>
          <a:p>
            <a:pPr marL="285758" indent="-285758" defTabSz="609630">
              <a:lnSpc>
                <a:spcPct val="110000"/>
              </a:lnSpc>
              <a:buClr>
                <a:srgbClr val="000000"/>
              </a:buClr>
              <a:buFont typeface="Arial" panose="020B0604020202020204" pitchFamily="34" charset="0"/>
              <a:buChar char="•"/>
            </a:pPr>
            <a:r>
              <a:rPr lang="en-US" sz="2933" kern="0" dirty="0">
                <a:latin typeface="Assistant"/>
                <a:ea typeface="Assistant"/>
                <a:cs typeface="Assistant"/>
                <a:sym typeface="Assistant"/>
              </a:rPr>
              <a:t>We have to choose to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deny</a:t>
            </a:r>
            <a:r>
              <a:rPr lang="en-US" sz="2933" i="1" kern="0" dirty="0">
                <a:latin typeface="Assistant"/>
                <a:ea typeface="Assistant"/>
                <a:cs typeface="Assistant"/>
                <a:sym typeface="Assistant"/>
              </a:rPr>
              <a:t>,”</a:t>
            </a:r>
            <a:r>
              <a:rPr lang="en-US" sz="2933" kern="0" dirty="0">
                <a:latin typeface="Assistant"/>
                <a:ea typeface="Assistant"/>
                <a:cs typeface="Assistant"/>
                <a:sym typeface="Assistant"/>
              </a:rPr>
              <a:t> </a:t>
            </a:r>
            <a:r>
              <a:rPr lang="en-US" sz="2933" b="1" kern="0" dirty="0">
                <a:latin typeface="Assistant"/>
                <a:ea typeface="Assistant"/>
                <a:cs typeface="Assistant"/>
                <a:sym typeface="Assistant"/>
              </a:rPr>
              <a:t>sacrifice</a:t>
            </a:r>
            <a:r>
              <a:rPr lang="en-US" sz="2933" kern="0" dirty="0">
                <a:latin typeface="Assistant"/>
                <a:ea typeface="Assistant"/>
                <a:cs typeface="Assistant"/>
                <a:sym typeface="Assistant"/>
              </a:rPr>
              <a:t>, and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follow</a:t>
            </a:r>
            <a:r>
              <a:rPr lang="en-US" sz="2933" i="1" kern="0" dirty="0">
                <a:latin typeface="Assistant"/>
                <a:ea typeface="Assistant"/>
                <a:cs typeface="Assistant"/>
                <a:sym typeface="Assistant"/>
              </a:rPr>
              <a:t>”</a:t>
            </a:r>
            <a:r>
              <a:rPr lang="en-US" sz="2933" kern="0" dirty="0">
                <a:latin typeface="Assistant"/>
                <a:ea typeface="Assistant"/>
                <a:cs typeface="Assistant"/>
                <a:sym typeface="Assistant"/>
              </a:rPr>
              <a:t> </a:t>
            </a:r>
            <a:r>
              <a:rPr lang="en-US" sz="2667" kern="0" dirty="0">
                <a:latin typeface="Assistant"/>
                <a:ea typeface="Assistant"/>
                <a:cs typeface="Assistant"/>
                <a:sym typeface="Assistant"/>
              </a:rPr>
              <a:t>(cf. Matthew 16:24).</a:t>
            </a:r>
          </a:p>
          <a:p>
            <a:pPr marL="285758" indent="-285758" defTabSz="609630">
              <a:lnSpc>
                <a:spcPct val="110000"/>
              </a:lnSpc>
              <a:buClr>
                <a:srgbClr val="000000"/>
              </a:buClr>
              <a:buFont typeface="Arial" panose="020B0604020202020204" pitchFamily="34" charset="0"/>
              <a:buChar char="•"/>
            </a:pPr>
            <a:r>
              <a:rPr lang="en-US" sz="2933" kern="0" dirty="0">
                <a:latin typeface="Assistant"/>
                <a:ea typeface="Assistant"/>
                <a:cs typeface="Assistant"/>
                <a:sym typeface="Assistant"/>
              </a:rPr>
              <a:t>Are we </a:t>
            </a:r>
            <a:r>
              <a:rPr lang="en-US" sz="2933" i="1" kern="0" dirty="0">
                <a:latin typeface="Assistant"/>
                <a:ea typeface="Assistant"/>
                <a:cs typeface="Assistant"/>
                <a:sym typeface="Assistant"/>
              </a:rPr>
              <a:t>“</a:t>
            </a:r>
            <a:r>
              <a:rPr lang="en-US" sz="2933" b="1" i="1" kern="0" dirty="0">
                <a:latin typeface="Assistant"/>
                <a:ea typeface="Assistant"/>
                <a:cs typeface="Assistant"/>
                <a:sym typeface="Assistant"/>
              </a:rPr>
              <a:t>willing to do His will</a:t>
            </a:r>
            <a:r>
              <a:rPr lang="en-US" sz="2933" i="1" kern="0" dirty="0">
                <a:latin typeface="Assistant"/>
                <a:ea typeface="Assistant"/>
                <a:cs typeface="Assistant"/>
                <a:sym typeface="Assistant"/>
              </a:rPr>
              <a:t>”</a:t>
            </a:r>
            <a:r>
              <a:rPr lang="en-US" sz="2933" kern="0" dirty="0">
                <a:latin typeface="Assistant"/>
                <a:ea typeface="Assistant"/>
                <a:cs typeface="Assistant"/>
                <a:sym typeface="Assistant"/>
              </a:rPr>
              <a:t>? </a:t>
            </a:r>
            <a:r>
              <a:rPr lang="en-US" sz="2667" kern="0" dirty="0">
                <a:latin typeface="Assistant"/>
                <a:ea typeface="Assistant"/>
                <a:cs typeface="Assistant"/>
                <a:sym typeface="Assistant"/>
              </a:rPr>
              <a:t>(John 7:17; Psalms 51:12)</a:t>
            </a:r>
            <a:endParaRPr lang="en-US" sz="2933" kern="0" dirty="0">
              <a:latin typeface="Assistant"/>
              <a:ea typeface="Assistant"/>
              <a:cs typeface="Assistant"/>
              <a:sym typeface="Assistant"/>
            </a:endParaRP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242506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500"/>
                                        <p:tgtEl>
                                          <p:spTgt spid="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227633"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Exercising our will</a:t>
            </a:r>
          </a:p>
        </p:txBody>
      </p:sp>
      <p:sp>
        <p:nvSpPr>
          <p:cNvPr id="94" name="Google Shape;94;p13"/>
          <p:cNvSpPr txBox="1"/>
          <p:nvPr/>
        </p:nvSpPr>
        <p:spPr>
          <a:xfrm>
            <a:off x="377072" y="1044330"/>
            <a:ext cx="8286388" cy="4468339"/>
          </a:xfrm>
          <a:prstGeom prst="rect">
            <a:avLst/>
          </a:prstGeom>
          <a:noFill/>
          <a:ln>
            <a:noFill/>
          </a:ln>
        </p:spPr>
        <p:txBody>
          <a:bodyPr spcFirstLastPara="1" wrap="square" lIns="0" tIns="0" rIns="0" bIns="0" anchor="t" anchorCtr="0">
            <a:spAutoFit/>
          </a:bodyPr>
          <a:lstStyle/>
          <a:p>
            <a:pPr defTabSz="609630">
              <a:lnSpc>
                <a:spcPct val="110000"/>
              </a:lnSpc>
              <a:buClr>
                <a:srgbClr val="000000"/>
              </a:buClr>
            </a:pPr>
            <a:r>
              <a:rPr lang="en-US" sz="2933" b="1" kern="0" dirty="0">
                <a:latin typeface="Assistant"/>
                <a:ea typeface="Assistant"/>
                <a:cs typeface="Assistant"/>
                <a:sym typeface="Assistant"/>
              </a:rPr>
              <a:t>What is willpower?</a:t>
            </a:r>
          </a:p>
          <a:p>
            <a:pPr marL="285758" indent="-285758" defTabSz="609630">
              <a:lnSpc>
                <a:spcPct val="110000"/>
              </a:lnSpc>
              <a:buClr>
                <a:srgbClr val="000000"/>
              </a:buClr>
              <a:buFont typeface="Arial" panose="020B0604020202020204" pitchFamily="34" charset="0"/>
              <a:buChar char="•"/>
            </a:pPr>
            <a:r>
              <a:rPr lang="en-US" sz="2933" kern="0" dirty="0">
                <a:latin typeface="Assistant"/>
                <a:ea typeface="Assistant"/>
                <a:cs typeface="Assistant"/>
                <a:sym typeface="Assistant"/>
              </a:rPr>
              <a:t>Power over your will</a:t>
            </a:r>
          </a:p>
          <a:p>
            <a:pPr marL="285758" indent="-285758" defTabSz="609630">
              <a:lnSpc>
                <a:spcPct val="110000"/>
              </a:lnSpc>
              <a:buClr>
                <a:srgbClr val="000000"/>
              </a:buClr>
              <a:buFont typeface="Arial" panose="020B0604020202020204" pitchFamily="34" charset="0"/>
              <a:buChar char="•"/>
            </a:pPr>
            <a:r>
              <a:rPr lang="en-US" sz="2933" kern="0" dirty="0">
                <a:latin typeface="Assistant"/>
                <a:ea typeface="Assistant"/>
                <a:cs typeface="Assistant"/>
                <a:sym typeface="Assistant"/>
              </a:rPr>
              <a:t>Not trying, attempting, or pursuing until it becomes difficult. (Matthew 13:21)</a:t>
            </a:r>
          </a:p>
          <a:p>
            <a:pPr marL="285758" indent="-285758" defTabSz="609630">
              <a:lnSpc>
                <a:spcPct val="110000"/>
              </a:lnSpc>
              <a:buClr>
                <a:srgbClr val="000000"/>
              </a:buClr>
              <a:buFont typeface="Arial" panose="020B0604020202020204" pitchFamily="34" charset="0"/>
              <a:buChar char="•"/>
            </a:pPr>
            <a:r>
              <a:rPr lang="en-US" sz="2933" kern="0" dirty="0">
                <a:latin typeface="Assistant"/>
                <a:ea typeface="Assistant"/>
                <a:cs typeface="Assistant"/>
                <a:sym typeface="Assistant"/>
              </a:rPr>
              <a:t>A decision that </a:t>
            </a:r>
            <a:r>
              <a:rPr lang="en-US" sz="2933" b="1" kern="0" dirty="0">
                <a:latin typeface="Assistant"/>
                <a:ea typeface="Assistant"/>
                <a:cs typeface="Assistant"/>
                <a:sym typeface="Assistant"/>
              </a:rPr>
              <a:t>opens one door </a:t>
            </a:r>
            <a:r>
              <a:rPr lang="en-US" sz="2933" kern="0" dirty="0">
                <a:latin typeface="Assistant"/>
                <a:ea typeface="Assistant"/>
                <a:cs typeface="Assistant"/>
                <a:sym typeface="Assistant"/>
              </a:rPr>
              <a:t>and </a:t>
            </a:r>
            <a:r>
              <a:rPr lang="en-US" sz="2933" b="1" kern="0" dirty="0">
                <a:latin typeface="Assistant"/>
                <a:ea typeface="Assistant"/>
                <a:cs typeface="Assistant"/>
                <a:sym typeface="Assistant"/>
              </a:rPr>
              <a:t>closes every other</a:t>
            </a:r>
            <a:r>
              <a:rPr lang="en-US" sz="2933" kern="0" dirty="0">
                <a:latin typeface="Assistant"/>
                <a:ea typeface="Assistant"/>
                <a:cs typeface="Assistant"/>
                <a:sym typeface="Assistant"/>
              </a:rPr>
              <a:t>.</a:t>
            </a:r>
          </a:p>
          <a:p>
            <a:pPr marL="285758" indent="-285758" defTabSz="609630">
              <a:lnSpc>
                <a:spcPct val="110000"/>
              </a:lnSpc>
              <a:buClr>
                <a:srgbClr val="000000"/>
              </a:buClr>
              <a:buFont typeface="Arial" panose="020B0604020202020204" pitchFamily="34" charset="0"/>
              <a:buChar char="•"/>
            </a:pPr>
            <a:r>
              <a:rPr lang="en-US" sz="2933" kern="0" dirty="0">
                <a:latin typeface="Assistant"/>
                <a:ea typeface="Assistant"/>
                <a:cs typeface="Assistant"/>
                <a:sym typeface="Assistant"/>
              </a:rPr>
              <a:t>A firm state of resolve that closes the door marked “</a:t>
            </a:r>
            <a:r>
              <a:rPr lang="en-US" sz="2933" b="1" kern="0" dirty="0">
                <a:latin typeface="Assistant"/>
                <a:ea typeface="Assistant"/>
                <a:cs typeface="Assistant"/>
                <a:sym typeface="Assistant"/>
              </a:rPr>
              <a:t>what am I going to do</a:t>
            </a:r>
            <a:r>
              <a:rPr lang="en-US" sz="2933" kern="0" dirty="0">
                <a:latin typeface="Assistant"/>
                <a:ea typeface="Assistant"/>
                <a:cs typeface="Assistant"/>
                <a:sym typeface="Assistant"/>
              </a:rPr>
              <a:t>?” and opens a new door marked, “</a:t>
            </a:r>
            <a:r>
              <a:rPr lang="en-US" sz="2933" b="1" kern="0" dirty="0">
                <a:latin typeface="Assistant"/>
                <a:ea typeface="Assistant"/>
                <a:cs typeface="Assistant"/>
                <a:sym typeface="Assistant"/>
              </a:rPr>
              <a:t>how am I going to do it</a:t>
            </a:r>
            <a:r>
              <a:rPr lang="en-US" sz="2933" kern="0" dirty="0">
                <a:latin typeface="Assistant"/>
                <a:ea typeface="Assistant"/>
                <a:cs typeface="Assistant"/>
                <a:sym typeface="Assistant"/>
              </a:rPr>
              <a:t>?”</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34100" y="6264197"/>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37713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3"/>
          <p:cNvSpPr txBox="1"/>
          <p:nvPr/>
        </p:nvSpPr>
        <p:spPr>
          <a:xfrm>
            <a:off x="459275" y="164752"/>
            <a:ext cx="7227633" cy="812530"/>
          </a:xfrm>
          <a:prstGeom prst="rect">
            <a:avLst/>
          </a:prstGeom>
          <a:noFill/>
          <a:ln>
            <a:noFill/>
          </a:ln>
        </p:spPr>
        <p:txBody>
          <a:bodyPr spcFirstLastPara="1" wrap="square" lIns="0" tIns="0" rIns="0" bIns="0" anchor="t" anchorCtr="0">
            <a:spAutoFit/>
          </a:bodyPr>
          <a:lstStyle/>
          <a:p>
            <a:pPr algn="ctr" defTabSz="609630">
              <a:lnSpc>
                <a:spcPct val="120000"/>
              </a:lnSpc>
              <a:buClr>
                <a:srgbClr val="000000"/>
              </a:buClr>
            </a:pPr>
            <a:r>
              <a:rPr lang="en-US" sz="4400" b="1" kern="0" dirty="0">
                <a:solidFill>
                  <a:srgbClr val="0C48BB"/>
                </a:solidFill>
                <a:latin typeface="Tenor Sans"/>
                <a:ea typeface="Tenor Sans"/>
                <a:cs typeface="Tenor Sans"/>
                <a:sym typeface="Tenor Sans"/>
              </a:rPr>
              <a:t>Exercising our will</a:t>
            </a:r>
          </a:p>
        </p:txBody>
      </p:sp>
      <p:sp>
        <p:nvSpPr>
          <p:cNvPr id="94" name="Google Shape;94;p13"/>
          <p:cNvSpPr txBox="1"/>
          <p:nvPr/>
        </p:nvSpPr>
        <p:spPr>
          <a:xfrm>
            <a:off x="480540" y="1044330"/>
            <a:ext cx="8182920" cy="3971857"/>
          </a:xfrm>
          <a:prstGeom prst="rect">
            <a:avLst/>
          </a:prstGeom>
          <a:noFill/>
          <a:ln>
            <a:noFill/>
          </a:ln>
        </p:spPr>
        <p:txBody>
          <a:bodyPr spcFirstLastPara="1" wrap="square" lIns="0" tIns="0" rIns="0" bIns="0" anchor="t" anchorCtr="0">
            <a:spAutoFit/>
          </a:bodyPr>
          <a:lstStyle/>
          <a:p>
            <a:pPr defTabSz="609630">
              <a:lnSpc>
                <a:spcPct val="110000"/>
              </a:lnSpc>
              <a:buClr>
                <a:srgbClr val="000000"/>
              </a:buClr>
            </a:pPr>
            <a:r>
              <a:rPr lang="en-US" sz="2933" b="1" kern="0" dirty="0">
                <a:latin typeface="Assistant"/>
                <a:ea typeface="Assistant"/>
                <a:cs typeface="Assistant"/>
                <a:sym typeface="Assistant"/>
              </a:rPr>
              <a:t>What is willpower? It’s choosing to replace …</a:t>
            </a:r>
          </a:p>
          <a:p>
            <a:pPr marL="285758" indent="-285758" defTabSz="609630">
              <a:lnSpc>
                <a:spcPct val="110000"/>
              </a:lnSpc>
              <a:buClr>
                <a:srgbClr val="000000"/>
              </a:buClr>
              <a:buFont typeface="Arial" panose="020B0604020202020204" pitchFamily="34" charset="0"/>
              <a:buChar char="•"/>
            </a:pPr>
            <a:r>
              <a:rPr lang="en-US" sz="2933" b="1" kern="0" dirty="0">
                <a:latin typeface="Assistant"/>
                <a:ea typeface="Assistant"/>
                <a:cs typeface="Assistant"/>
                <a:sym typeface="Assistant"/>
              </a:rPr>
              <a:t>Fear</a:t>
            </a:r>
            <a:r>
              <a:rPr lang="en-US" sz="2933" kern="0" dirty="0">
                <a:latin typeface="Assistant"/>
                <a:ea typeface="Assistant"/>
                <a:cs typeface="Assistant"/>
                <a:sym typeface="Assistant"/>
              </a:rPr>
              <a:t> – with </a:t>
            </a:r>
            <a:r>
              <a:rPr lang="en-US" sz="2933" b="1" kern="0" dirty="0">
                <a:latin typeface="Assistant"/>
                <a:ea typeface="Assistant"/>
                <a:cs typeface="Assistant"/>
                <a:sym typeface="Assistant"/>
              </a:rPr>
              <a:t>courage</a:t>
            </a:r>
          </a:p>
          <a:p>
            <a:pPr marL="285758" indent="-285758" defTabSz="609630">
              <a:lnSpc>
                <a:spcPct val="110000"/>
              </a:lnSpc>
              <a:buClr>
                <a:srgbClr val="000000"/>
              </a:buClr>
              <a:buFont typeface="Arial" panose="020B0604020202020204" pitchFamily="34" charset="0"/>
              <a:buChar char="•"/>
            </a:pPr>
            <a:r>
              <a:rPr lang="en-US" sz="2933" b="1" kern="0" dirty="0">
                <a:latin typeface="Assistant"/>
                <a:ea typeface="Assistant"/>
                <a:cs typeface="Assistant"/>
                <a:sym typeface="Assistant"/>
              </a:rPr>
              <a:t>Ignorance</a:t>
            </a:r>
            <a:r>
              <a:rPr lang="en-US" sz="2933" kern="0" dirty="0">
                <a:latin typeface="Assistant"/>
                <a:ea typeface="Assistant"/>
                <a:cs typeface="Assistant"/>
                <a:sym typeface="Assistant"/>
              </a:rPr>
              <a:t> – with </a:t>
            </a:r>
            <a:r>
              <a:rPr lang="en-US" sz="2933" b="1" kern="0" dirty="0">
                <a:latin typeface="Assistant"/>
                <a:ea typeface="Assistant"/>
                <a:cs typeface="Assistant"/>
                <a:sym typeface="Assistant"/>
              </a:rPr>
              <a:t>knowledge</a:t>
            </a:r>
          </a:p>
          <a:p>
            <a:pPr marL="285758" indent="-285758" defTabSz="609630">
              <a:lnSpc>
                <a:spcPct val="110000"/>
              </a:lnSpc>
              <a:buClr>
                <a:srgbClr val="000000"/>
              </a:buClr>
              <a:buFont typeface="Arial" panose="020B0604020202020204" pitchFamily="34" charset="0"/>
              <a:buChar char="•"/>
            </a:pPr>
            <a:r>
              <a:rPr lang="en-US" sz="2933" b="1" kern="0" dirty="0">
                <a:latin typeface="Assistant"/>
                <a:ea typeface="Assistant"/>
                <a:cs typeface="Assistant"/>
                <a:sym typeface="Assistant"/>
              </a:rPr>
              <a:t>Doubt</a:t>
            </a:r>
            <a:r>
              <a:rPr lang="en-US" sz="2933" kern="0" dirty="0">
                <a:latin typeface="Assistant"/>
                <a:ea typeface="Assistant"/>
                <a:cs typeface="Assistant"/>
                <a:sym typeface="Assistant"/>
              </a:rPr>
              <a:t> – with </a:t>
            </a:r>
            <a:r>
              <a:rPr lang="en-US" sz="2933" b="1" kern="0" dirty="0">
                <a:latin typeface="Assistant"/>
                <a:ea typeface="Assistant"/>
                <a:cs typeface="Assistant"/>
                <a:sym typeface="Assistant"/>
              </a:rPr>
              <a:t>confidence</a:t>
            </a:r>
          </a:p>
          <a:p>
            <a:pPr marL="285758" indent="-285758" defTabSz="609630">
              <a:lnSpc>
                <a:spcPct val="110000"/>
              </a:lnSpc>
              <a:buClr>
                <a:srgbClr val="000000"/>
              </a:buClr>
              <a:buFont typeface="Arial" panose="020B0604020202020204" pitchFamily="34" charset="0"/>
              <a:buChar char="•"/>
            </a:pPr>
            <a:r>
              <a:rPr lang="en-US" sz="2933" b="1" kern="0" dirty="0">
                <a:latin typeface="Assistant"/>
                <a:ea typeface="Assistant"/>
                <a:cs typeface="Assistant"/>
                <a:sym typeface="Assistant"/>
              </a:rPr>
              <a:t>Incompetence</a:t>
            </a:r>
            <a:r>
              <a:rPr lang="en-US" sz="2933" kern="0" dirty="0">
                <a:latin typeface="Assistant"/>
                <a:ea typeface="Assistant"/>
                <a:cs typeface="Assistant"/>
                <a:sym typeface="Assistant"/>
              </a:rPr>
              <a:t> – with </a:t>
            </a:r>
            <a:r>
              <a:rPr lang="en-US" sz="2933" b="1" kern="0" dirty="0">
                <a:latin typeface="Assistant"/>
                <a:ea typeface="Assistant"/>
                <a:cs typeface="Assistant"/>
                <a:sym typeface="Assistant"/>
              </a:rPr>
              <a:t>abilities</a:t>
            </a:r>
          </a:p>
          <a:p>
            <a:pPr marL="285758" indent="-285758" defTabSz="609630">
              <a:lnSpc>
                <a:spcPct val="110000"/>
              </a:lnSpc>
              <a:buClr>
                <a:srgbClr val="000000"/>
              </a:buClr>
              <a:buFont typeface="Arial" panose="020B0604020202020204" pitchFamily="34" charset="0"/>
              <a:buChar char="•"/>
            </a:pPr>
            <a:r>
              <a:rPr lang="en-US" sz="2933" b="1" kern="0" dirty="0">
                <a:latin typeface="Assistant"/>
                <a:ea typeface="Assistant"/>
                <a:cs typeface="Assistant"/>
                <a:sym typeface="Assistant"/>
              </a:rPr>
              <a:t>Lack of resources </a:t>
            </a:r>
            <a:r>
              <a:rPr lang="en-US" sz="2933" kern="0" dirty="0">
                <a:latin typeface="Assistant"/>
                <a:ea typeface="Assistant"/>
                <a:cs typeface="Assistant"/>
                <a:sym typeface="Assistant"/>
              </a:rPr>
              <a:t>– with </a:t>
            </a:r>
            <a:r>
              <a:rPr lang="en-US" sz="2933" b="1" kern="0" dirty="0">
                <a:latin typeface="Assistant"/>
                <a:ea typeface="Assistant"/>
                <a:cs typeface="Assistant"/>
                <a:sym typeface="Assistant"/>
              </a:rPr>
              <a:t>faithful stewardship</a:t>
            </a:r>
          </a:p>
          <a:p>
            <a:pPr marL="285758" indent="-285758" defTabSz="609630">
              <a:lnSpc>
                <a:spcPct val="110000"/>
              </a:lnSpc>
              <a:buClr>
                <a:srgbClr val="000000"/>
              </a:buClr>
              <a:buFont typeface="Arial" panose="020B0604020202020204" pitchFamily="34" charset="0"/>
              <a:buChar char="•"/>
            </a:pPr>
            <a:r>
              <a:rPr lang="en-US" sz="2933" b="1" kern="0" dirty="0">
                <a:latin typeface="Assistant"/>
                <a:ea typeface="Assistant"/>
                <a:cs typeface="Assistant"/>
                <a:sym typeface="Assistant"/>
              </a:rPr>
              <a:t>Pessimism</a:t>
            </a:r>
            <a:r>
              <a:rPr lang="en-US" sz="2933" kern="0" dirty="0">
                <a:latin typeface="Assistant"/>
                <a:ea typeface="Assistant"/>
                <a:cs typeface="Assistant"/>
                <a:sym typeface="Assistant"/>
              </a:rPr>
              <a:t> – with </a:t>
            </a:r>
            <a:r>
              <a:rPr lang="en-US" sz="2933" b="1" kern="0" dirty="0">
                <a:latin typeface="Assistant"/>
                <a:ea typeface="Assistant"/>
                <a:cs typeface="Assistant"/>
                <a:sym typeface="Assistant"/>
              </a:rPr>
              <a:t>faith</a:t>
            </a:r>
          </a:p>
          <a:p>
            <a:pPr marL="285758" indent="-285758" defTabSz="609630">
              <a:lnSpc>
                <a:spcPct val="110000"/>
              </a:lnSpc>
              <a:buClr>
                <a:srgbClr val="000000"/>
              </a:buClr>
              <a:buFont typeface="Arial" panose="020B0604020202020204" pitchFamily="34" charset="0"/>
              <a:buChar char="•"/>
            </a:pPr>
            <a:r>
              <a:rPr lang="en-US" sz="2933" b="1" kern="0" dirty="0">
                <a:latin typeface="Assistant"/>
                <a:ea typeface="Assistant"/>
                <a:cs typeface="Assistant"/>
                <a:sym typeface="Assistant"/>
              </a:rPr>
              <a:t>Excuses</a:t>
            </a:r>
            <a:r>
              <a:rPr lang="en-US" sz="2933" kern="0" dirty="0">
                <a:latin typeface="Assistant"/>
                <a:ea typeface="Assistant"/>
                <a:cs typeface="Assistant"/>
                <a:sym typeface="Assistant"/>
              </a:rPr>
              <a:t> – with </a:t>
            </a:r>
            <a:r>
              <a:rPr lang="en-US" sz="2933" b="1" kern="0" dirty="0">
                <a:latin typeface="Assistant"/>
                <a:ea typeface="Assistant"/>
                <a:cs typeface="Assistant"/>
                <a:sym typeface="Assistant"/>
              </a:rPr>
              <a:t>accountability</a:t>
            </a:r>
          </a:p>
        </p:txBody>
      </p:sp>
      <p:sp>
        <p:nvSpPr>
          <p:cNvPr id="95" name="Google Shape;95;p13"/>
          <p:cNvSpPr/>
          <p:nvPr/>
        </p:nvSpPr>
        <p:spPr>
          <a:xfrm>
            <a:off x="0" y="6343650"/>
            <a:ext cx="9144000" cy="514350"/>
          </a:xfrm>
          <a:custGeom>
            <a:avLst/>
            <a:gdLst/>
            <a:ahLst/>
            <a:cxnLst/>
            <a:rect l="l" t="t" r="r" b="b"/>
            <a:pathLst>
              <a:path w="8971816" h="504665" extrusionOk="0">
                <a:moveTo>
                  <a:pt x="0" y="0"/>
                </a:moveTo>
                <a:lnTo>
                  <a:pt x="8971816" y="0"/>
                </a:lnTo>
                <a:lnTo>
                  <a:pt x="8971816" y="504665"/>
                </a:lnTo>
                <a:lnTo>
                  <a:pt x="0" y="504665"/>
                </a:lnTo>
                <a:close/>
              </a:path>
            </a:pathLst>
          </a:custGeom>
          <a:solidFill>
            <a:srgbClr val="0C48BB"/>
          </a:solidFill>
          <a:ln>
            <a:noFill/>
          </a:ln>
        </p:spPr>
      </p:sp>
      <p:sp>
        <p:nvSpPr>
          <p:cNvPr id="98" name="Google Shape;98;p13"/>
          <p:cNvSpPr/>
          <p:nvPr/>
        </p:nvSpPr>
        <p:spPr>
          <a:xfrm>
            <a:off x="6198739" y="6259763"/>
            <a:ext cx="3009900" cy="167772"/>
          </a:xfrm>
          <a:custGeom>
            <a:avLst/>
            <a:gdLst/>
            <a:ahLst/>
            <a:cxnLst/>
            <a:rect l="l" t="t" r="r" b="b"/>
            <a:pathLst>
              <a:path w="1585462" h="88374" extrusionOk="0">
                <a:moveTo>
                  <a:pt x="0" y="0"/>
                </a:moveTo>
                <a:lnTo>
                  <a:pt x="1585462" y="0"/>
                </a:lnTo>
                <a:lnTo>
                  <a:pt x="1585462" y="88374"/>
                </a:lnTo>
                <a:lnTo>
                  <a:pt x="0" y="88374"/>
                </a:lnTo>
                <a:close/>
              </a:path>
            </a:pathLst>
          </a:custGeom>
          <a:solidFill>
            <a:srgbClr val="B4E3EF"/>
          </a:solidFill>
          <a:ln>
            <a:noFill/>
          </a:ln>
        </p:spPr>
      </p:sp>
    </p:spTree>
    <p:extLst>
      <p:ext uri="{BB962C8B-B14F-4D97-AF65-F5344CB8AC3E}">
        <p14:creationId xmlns:p14="http://schemas.microsoft.com/office/powerpoint/2010/main" val="2934048965"/>
      </p:ext>
    </p:extLst>
  </p:cSld>
  <p:clrMapOvr>
    <a:masterClrMapping/>
  </p:clrMapOvr>
</p:sld>
</file>

<file path=ppt/theme/theme1.xml><?xml version="1.0" encoding="utf-8"?>
<a:theme xmlns:a="http://schemas.openxmlformats.org/drawingml/2006/main" name="Blue and White Simple Basic Company Roadmap Presentation">
  <a:themeElements>
    <a:clrScheme name="Office">
      <a:dk1>
        <a:srgbClr val="000000"/>
      </a:dk1>
      <a:lt1>
        <a:srgbClr val="FFFFFF"/>
      </a:lt1>
      <a:dk2>
        <a:srgbClr val="0C48BB"/>
      </a:dk2>
      <a:lt2>
        <a:srgbClr val="EEECE1"/>
      </a:lt2>
      <a:accent1>
        <a:srgbClr val="4F81BD"/>
      </a:accent1>
      <a:accent2>
        <a:srgbClr val="F6F6F6"/>
      </a:accent2>
      <a:accent3>
        <a:srgbClr val="B4E3EF"/>
      </a:accent3>
      <a:accent4>
        <a:srgbClr val="0C48BB"/>
      </a:accent4>
      <a:accent5>
        <a:srgbClr val="6488D2"/>
      </a:accent5>
      <a:accent6>
        <a:srgbClr val="D8D8D8"/>
      </a:accent6>
      <a:hlink>
        <a:srgbClr val="0C48B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29478</TotalTime>
  <Words>1788</Words>
  <Application>Microsoft Office PowerPoint</Application>
  <PresentationFormat>On-screen Show (4:3)</PresentationFormat>
  <Paragraphs>190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Assistant</vt:lpstr>
      <vt:lpstr>Calibri</vt:lpstr>
      <vt:lpstr>Tenor Sans</vt:lpstr>
      <vt:lpstr>Blue and White Simple Basic Company Roadmap Presentation</vt:lpstr>
      <vt:lpstr>Demands Of Discipleship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of Change</dc:title>
  <dc:creator>Chris Simmons</dc:creator>
  <cp:lastModifiedBy>Richard Lidh</cp:lastModifiedBy>
  <cp:revision>15</cp:revision>
  <cp:lastPrinted>2022-10-28T16:31:48Z</cp:lastPrinted>
  <dcterms:created xsi:type="dcterms:W3CDTF">2022-09-12T20:39:24Z</dcterms:created>
  <dcterms:modified xsi:type="dcterms:W3CDTF">2022-10-28T16:32:20Z</dcterms:modified>
</cp:coreProperties>
</file>